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9" r:id="rId11"/>
    <p:sldId id="270" r:id="rId12"/>
    <p:sldId id="271" r:id="rId13"/>
    <p:sldId id="272" r:id="rId14"/>
    <p:sldId id="273" r:id="rId15"/>
    <p:sldId id="278" r:id="rId16"/>
    <p:sldId id="274" r:id="rId17"/>
    <p:sldId id="275" r:id="rId18"/>
    <p:sldId id="276" r:id="rId19"/>
    <p:sldId id="277" r:id="rId20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222F1-720F-48E0-A92F-B0D4D3F35E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214EC57-E447-408F-8462-5C70042C7AD7}">
      <dgm:prSet phldrT="[Texte]"/>
      <dgm:spPr/>
      <dgm:t>
        <a:bodyPr/>
        <a:lstStyle/>
        <a:p>
          <a:r>
            <a:rPr lang="fr-FR" b="0" strike="noStrike" spc="-1" dirty="0" smtClean="0">
              <a:solidFill>
                <a:schemeClr val="dk1"/>
              </a:solidFill>
              <a:latin typeface="KG Payphone"/>
            </a:rPr>
            <a:t>Objectifs en lien avec les programmes de cycle 2 et cycle 3</a:t>
          </a:r>
          <a:endParaRPr lang="fr-FR" dirty="0"/>
        </a:p>
      </dgm:t>
    </dgm:pt>
    <dgm:pt modelId="{44C65E2D-649C-4B9A-9A4A-4E6952116728}" type="parTrans" cxnId="{B9EDB5A0-E84B-420F-B0D1-7FDD315DA2CB}">
      <dgm:prSet/>
      <dgm:spPr/>
      <dgm:t>
        <a:bodyPr/>
        <a:lstStyle/>
        <a:p>
          <a:endParaRPr lang="fr-FR"/>
        </a:p>
      </dgm:t>
    </dgm:pt>
    <dgm:pt modelId="{D0B9FF30-56DE-4577-A26C-D883EDED6B47}" type="sibTrans" cxnId="{B9EDB5A0-E84B-420F-B0D1-7FDD315DA2CB}">
      <dgm:prSet/>
      <dgm:spPr/>
      <dgm:t>
        <a:bodyPr/>
        <a:lstStyle/>
        <a:p>
          <a:endParaRPr lang="fr-FR"/>
        </a:p>
      </dgm:t>
    </dgm:pt>
    <dgm:pt modelId="{00EF7218-7415-43DB-BB75-262510E3570A}">
      <dgm:prSet/>
      <dgm:spPr/>
      <dgm:t>
        <a:bodyPr/>
        <a:lstStyle/>
        <a:p>
          <a:r>
            <a:rPr lang="fr-FR" b="0" strike="noStrike" spc="-1" dirty="0" smtClean="0">
              <a:solidFill>
                <a:schemeClr val="dk1"/>
              </a:solidFill>
              <a:latin typeface="KG Payphone"/>
            </a:rPr>
            <a:t>Découvrir un nouvel environnement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BF18A9CE-6036-4EFE-9363-9A1DB19E93B6}" type="parTrans" cxnId="{7E831560-D527-4046-87A4-8CE9710612BD}">
      <dgm:prSet/>
      <dgm:spPr/>
      <dgm:t>
        <a:bodyPr/>
        <a:lstStyle/>
        <a:p>
          <a:endParaRPr lang="fr-FR"/>
        </a:p>
      </dgm:t>
    </dgm:pt>
    <dgm:pt modelId="{A4D8DD52-7EC6-4511-A6E8-0BF569AC9A37}" type="sibTrans" cxnId="{7E831560-D527-4046-87A4-8CE9710612BD}">
      <dgm:prSet/>
      <dgm:spPr/>
      <dgm:t>
        <a:bodyPr/>
        <a:lstStyle/>
        <a:p>
          <a:endParaRPr lang="fr-FR"/>
        </a:p>
      </dgm:t>
    </dgm:pt>
    <dgm:pt modelId="{FA5D7CE5-4187-4DEF-B478-9FC909792ECA}">
      <dgm:prSet/>
      <dgm:spPr/>
      <dgm:t>
        <a:bodyPr/>
        <a:lstStyle/>
        <a:p>
          <a:r>
            <a:rPr lang="fr-FR" b="0" strike="noStrike" spc="-1" dirty="0" smtClean="0">
              <a:solidFill>
                <a:schemeClr val="dk1"/>
              </a:solidFill>
              <a:latin typeface="KG Payphone"/>
            </a:rPr>
            <a:t>Pratiquer des activités sportives et artistiques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DB3A8471-FA06-42A6-AB97-C3B5355F8FFC}" type="parTrans" cxnId="{5C97FE47-7CF1-41FF-AEE0-34B5AA360D3F}">
      <dgm:prSet/>
      <dgm:spPr/>
      <dgm:t>
        <a:bodyPr/>
        <a:lstStyle/>
        <a:p>
          <a:endParaRPr lang="fr-FR"/>
        </a:p>
      </dgm:t>
    </dgm:pt>
    <dgm:pt modelId="{A34B1273-E644-4E43-B882-04B1A81D07AD}" type="sibTrans" cxnId="{5C97FE47-7CF1-41FF-AEE0-34B5AA360D3F}">
      <dgm:prSet/>
      <dgm:spPr/>
      <dgm:t>
        <a:bodyPr/>
        <a:lstStyle/>
        <a:p>
          <a:endParaRPr lang="fr-FR"/>
        </a:p>
      </dgm:t>
    </dgm:pt>
    <dgm:pt modelId="{BB9A8C9D-C5CF-4FC3-9F1A-597DBC07EED6}">
      <dgm:prSet/>
      <dgm:spPr/>
      <dgm:t>
        <a:bodyPr/>
        <a:lstStyle/>
        <a:p>
          <a:r>
            <a:rPr lang="fr-FR" b="0" strike="noStrike" spc="-1" dirty="0" smtClean="0">
              <a:solidFill>
                <a:schemeClr val="dk1"/>
              </a:solidFill>
              <a:latin typeface="KG Payphone"/>
            </a:rPr>
            <a:t>Travailler le français et les mathématiques de manière transversale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75370959-5EF5-4A1C-94F7-0B93BC54EFFD}" type="parTrans" cxnId="{D7A2E63F-B546-43DC-876D-42FA4A903CEE}">
      <dgm:prSet/>
      <dgm:spPr/>
      <dgm:t>
        <a:bodyPr/>
        <a:lstStyle/>
        <a:p>
          <a:endParaRPr lang="fr-FR"/>
        </a:p>
      </dgm:t>
    </dgm:pt>
    <dgm:pt modelId="{E1F65890-6631-426A-972C-1F037AFEC76B}" type="sibTrans" cxnId="{D7A2E63F-B546-43DC-876D-42FA4A903CEE}">
      <dgm:prSet/>
      <dgm:spPr/>
      <dgm:t>
        <a:bodyPr/>
        <a:lstStyle/>
        <a:p>
          <a:endParaRPr lang="fr-FR"/>
        </a:p>
      </dgm:t>
    </dgm:pt>
    <dgm:pt modelId="{276491B8-A315-4406-8B88-3BD49365DEC6}">
      <dgm:prSet/>
      <dgm:spPr/>
      <dgm:t>
        <a:bodyPr/>
        <a:lstStyle/>
        <a:p>
          <a:r>
            <a:rPr lang="fr-FR" b="0" strike="noStrike" spc="-1" dirty="0" smtClean="0">
              <a:solidFill>
                <a:schemeClr val="dk1"/>
              </a:solidFill>
              <a:latin typeface="KG Payphone"/>
            </a:rPr>
            <a:t>Développer des compétences psycho-sociales (vivre ensemble)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601542D2-101C-41E3-AE9A-422504B80AA7}" type="parTrans" cxnId="{80648BC4-82EB-47F9-BDAA-7CDCAD167623}">
      <dgm:prSet/>
      <dgm:spPr/>
      <dgm:t>
        <a:bodyPr/>
        <a:lstStyle/>
        <a:p>
          <a:endParaRPr lang="fr-FR"/>
        </a:p>
      </dgm:t>
    </dgm:pt>
    <dgm:pt modelId="{012BA8D8-35AC-4C48-9E01-448903407452}" type="sibTrans" cxnId="{80648BC4-82EB-47F9-BDAA-7CDCAD167623}">
      <dgm:prSet/>
      <dgm:spPr/>
      <dgm:t>
        <a:bodyPr/>
        <a:lstStyle/>
        <a:p>
          <a:endParaRPr lang="fr-FR"/>
        </a:p>
      </dgm:t>
    </dgm:pt>
    <dgm:pt modelId="{B8641110-5331-46E7-802A-A7152293CA85}" type="pres">
      <dgm:prSet presAssocID="{C2C222F1-720F-48E0-A92F-B0D4D3F35EBF}" presName="linear" presStyleCnt="0">
        <dgm:presLayoutVars>
          <dgm:dir/>
          <dgm:animLvl val="lvl"/>
          <dgm:resizeHandles val="exact"/>
        </dgm:presLayoutVars>
      </dgm:prSet>
      <dgm:spPr/>
    </dgm:pt>
    <dgm:pt modelId="{D823CA4B-AAEA-40F8-9404-BE71C2CB0F6C}" type="pres">
      <dgm:prSet presAssocID="{B214EC57-E447-408F-8462-5C70042C7AD7}" presName="parentLin" presStyleCnt="0"/>
      <dgm:spPr/>
    </dgm:pt>
    <dgm:pt modelId="{F50078E2-93C4-4FA5-BF83-A97EF288F92D}" type="pres">
      <dgm:prSet presAssocID="{B214EC57-E447-408F-8462-5C70042C7AD7}" presName="parentLeftMargin" presStyleLbl="node1" presStyleIdx="0" presStyleCnt="5"/>
      <dgm:spPr/>
    </dgm:pt>
    <dgm:pt modelId="{5F19E50C-3FFC-4A90-8536-6E1354704F32}" type="pres">
      <dgm:prSet presAssocID="{B214EC57-E447-408F-8462-5C70042C7AD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3D92602-550A-419F-ABD3-E980F9F10E26}" type="pres">
      <dgm:prSet presAssocID="{B214EC57-E447-408F-8462-5C70042C7AD7}" presName="negativeSpace" presStyleCnt="0"/>
      <dgm:spPr/>
    </dgm:pt>
    <dgm:pt modelId="{711EE27E-7026-4C93-99FB-06D2D28DE3D4}" type="pres">
      <dgm:prSet presAssocID="{B214EC57-E447-408F-8462-5C70042C7AD7}" presName="childText" presStyleLbl="conFgAcc1" presStyleIdx="0" presStyleCnt="5">
        <dgm:presLayoutVars>
          <dgm:bulletEnabled val="1"/>
        </dgm:presLayoutVars>
      </dgm:prSet>
      <dgm:spPr/>
    </dgm:pt>
    <dgm:pt modelId="{18A1BA57-45A6-4952-8470-231240D42D9B}" type="pres">
      <dgm:prSet presAssocID="{D0B9FF30-56DE-4577-A26C-D883EDED6B47}" presName="spaceBetweenRectangles" presStyleCnt="0"/>
      <dgm:spPr/>
    </dgm:pt>
    <dgm:pt modelId="{0254D071-8819-40BB-9C69-330BA08AB7F8}" type="pres">
      <dgm:prSet presAssocID="{00EF7218-7415-43DB-BB75-262510E3570A}" presName="parentLin" presStyleCnt="0"/>
      <dgm:spPr/>
    </dgm:pt>
    <dgm:pt modelId="{18AF6121-1A4F-45CD-B4E7-2ABFFCB7F774}" type="pres">
      <dgm:prSet presAssocID="{00EF7218-7415-43DB-BB75-262510E3570A}" presName="parentLeftMargin" presStyleLbl="node1" presStyleIdx="0" presStyleCnt="5"/>
      <dgm:spPr/>
    </dgm:pt>
    <dgm:pt modelId="{C7E3CF15-FB12-40C3-8D19-FA9C3D97674B}" type="pres">
      <dgm:prSet presAssocID="{00EF7218-7415-43DB-BB75-262510E3570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D2A0267-5BA4-44D2-BA74-AEEFEA9FD310}" type="pres">
      <dgm:prSet presAssocID="{00EF7218-7415-43DB-BB75-262510E3570A}" presName="negativeSpace" presStyleCnt="0"/>
      <dgm:spPr/>
    </dgm:pt>
    <dgm:pt modelId="{410C601E-FDFF-4A31-9292-810E3B3F476C}" type="pres">
      <dgm:prSet presAssocID="{00EF7218-7415-43DB-BB75-262510E3570A}" presName="childText" presStyleLbl="conFgAcc1" presStyleIdx="1" presStyleCnt="5">
        <dgm:presLayoutVars>
          <dgm:bulletEnabled val="1"/>
        </dgm:presLayoutVars>
      </dgm:prSet>
      <dgm:spPr/>
    </dgm:pt>
    <dgm:pt modelId="{3F661BA8-59F0-439A-AC97-58C5B0FD17DC}" type="pres">
      <dgm:prSet presAssocID="{A4D8DD52-7EC6-4511-A6E8-0BF569AC9A37}" presName="spaceBetweenRectangles" presStyleCnt="0"/>
      <dgm:spPr/>
    </dgm:pt>
    <dgm:pt modelId="{426AB2F2-084C-417D-8738-4FCD337525C2}" type="pres">
      <dgm:prSet presAssocID="{FA5D7CE5-4187-4DEF-B478-9FC909792ECA}" presName="parentLin" presStyleCnt="0"/>
      <dgm:spPr/>
    </dgm:pt>
    <dgm:pt modelId="{594A1060-4A0A-4F21-9BFB-599E7D153AE5}" type="pres">
      <dgm:prSet presAssocID="{FA5D7CE5-4187-4DEF-B478-9FC909792ECA}" presName="parentLeftMargin" presStyleLbl="node1" presStyleIdx="1" presStyleCnt="5"/>
      <dgm:spPr/>
    </dgm:pt>
    <dgm:pt modelId="{9393419E-1F3D-48E3-B433-F12774EED7EB}" type="pres">
      <dgm:prSet presAssocID="{FA5D7CE5-4187-4DEF-B478-9FC909792EC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0DEABC5-A98A-49B3-A640-D1F168C2EC66}" type="pres">
      <dgm:prSet presAssocID="{FA5D7CE5-4187-4DEF-B478-9FC909792ECA}" presName="negativeSpace" presStyleCnt="0"/>
      <dgm:spPr/>
    </dgm:pt>
    <dgm:pt modelId="{E3D81578-51AF-4AC2-90BD-4F6848371124}" type="pres">
      <dgm:prSet presAssocID="{FA5D7CE5-4187-4DEF-B478-9FC909792ECA}" presName="childText" presStyleLbl="conFgAcc1" presStyleIdx="2" presStyleCnt="5">
        <dgm:presLayoutVars>
          <dgm:bulletEnabled val="1"/>
        </dgm:presLayoutVars>
      </dgm:prSet>
      <dgm:spPr/>
    </dgm:pt>
    <dgm:pt modelId="{F726D58F-0C40-47FA-8DE1-99F477A37EFD}" type="pres">
      <dgm:prSet presAssocID="{A34B1273-E644-4E43-B882-04B1A81D07AD}" presName="spaceBetweenRectangles" presStyleCnt="0"/>
      <dgm:spPr/>
    </dgm:pt>
    <dgm:pt modelId="{CD67B990-119E-4DC7-B091-47A47DB289FC}" type="pres">
      <dgm:prSet presAssocID="{BB9A8C9D-C5CF-4FC3-9F1A-597DBC07EED6}" presName="parentLin" presStyleCnt="0"/>
      <dgm:spPr/>
    </dgm:pt>
    <dgm:pt modelId="{E720E426-D822-40BF-BD09-508D1593DF8F}" type="pres">
      <dgm:prSet presAssocID="{BB9A8C9D-C5CF-4FC3-9F1A-597DBC07EED6}" presName="parentLeftMargin" presStyleLbl="node1" presStyleIdx="2" presStyleCnt="5"/>
      <dgm:spPr/>
    </dgm:pt>
    <dgm:pt modelId="{D5507B9A-A5FC-475A-97CE-77B7609E73D6}" type="pres">
      <dgm:prSet presAssocID="{BB9A8C9D-C5CF-4FC3-9F1A-597DBC07EED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7C5A0F0-9C1A-4660-B886-9BCF5BDA0C32}" type="pres">
      <dgm:prSet presAssocID="{BB9A8C9D-C5CF-4FC3-9F1A-597DBC07EED6}" presName="negativeSpace" presStyleCnt="0"/>
      <dgm:spPr/>
    </dgm:pt>
    <dgm:pt modelId="{9E2A8376-5D71-4495-91EC-6F9CD570F4BC}" type="pres">
      <dgm:prSet presAssocID="{BB9A8C9D-C5CF-4FC3-9F1A-597DBC07EED6}" presName="childText" presStyleLbl="conFgAcc1" presStyleIdx="3" presStyleCnt="5">
        <dgm:presLayoutVars>
          <dgm:bulletEnabled val="1"/>
        </dgm:presLayoutVars>
      </dgm:prSet>
      <dgm:spPr/>
    </dgm:pt>
    <dgm:pt modelId="{9CF4EDD6-8C7D-422F-974C-A243135A9902}" type="pres">
      <dgm:prSet presAssocID="{E1F65890-6631-426A-972C-1F037AFEC76B}" presName="spaceBetweenRectangles" presStyleCnt="0"/>
      <dgm:spPr/>
    </dgm:pt>
    <dgm:pt modelId="{7F15309B-5A2C-4E70-B9A0-B1B83C9FF04F}" type="pres">
      <dgm:prSet presAssocID="{276491B8-A315-4406-8B88-3BD49365DEC6}" presName="parentLin" presStyleCnt="0"/>
      <dgm:spPr/>
    </dgm:pt>
    <dgm:pt modelId="{7E6281BE-51EF-4DD5-B761-B678F458751A}" type="pres">
      <dgm:prSet presAssocID="{276491B8-A315-4406-8B88-3BD49365DEC6}" presName="parentLeftMargin" presStyleLbl="node1" presStyleIdx="3" presStyleCnt="5"/>
      <dgm:spPr/>
    </dgm:pt>
    <dgm:pt modelId="{C0CEADE0-F6D2-4079-B87A-854ADC398CA1}" type="pres">
      <dgm:prSet presAssocID="{276491B8-A315-4406-8B88-3BD49365DEC6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9C5F2001-A8B1-41AD-84BE-862F6F9614E1}" type="pres">
      <dgm:prSet presAssocID="{276491B8-A315-4406-8B88-3BD49365DEC6}" presName="negativeSpace" presStyleCnt="0"/>
      <dgm:spPr/>
    </dgm:pt>
    <dgm:pt modelId="{9B74FC7C-A8AE-4F4B-9FCD-1FC8FF33D288}" type="pres">
      <dgm:prSet presAssocID="{276491B8-A315-4406-8B88-3BD49365DEC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2D3717B-137E-479E-B9D3-22BFFDBBF342}" type="presOf" srcId="{00EF7218-7415-43DB-BB75-262510E3570A}" destId="{C7E3CF15-FB12-40C3-8D19-FA9C3D97674B}" srcOrd="1" destOrd="0" presId="urn:microsoft.com/office/officeart/2005/8/layout/list1"/>
    <dgm:cxn modelId="{83416F51-D742-45F2-9820-D298A3C0B777}" type="presOf" srcId="{276491B8-A315-4406-8B88-3BD49365DEC6}" destId="{C0CEADE0-F6D2-4079-B87A-854ADC398CA1}" srcOrd="1" destOrd="0" presId="urn:microsoft.com/office/officeart/2005/8/layout/list1"/>
    <dgm:cxn modelId="{D6175FC3-1EA0-452D-9628-8B94060BA2C9}" type="presOf" srcId="{276491B8-A315-4406-8B88-3BD49365DEC6}" destId="{7E6281BE-51EF-4DD5-B761-B678F458751A}" srcOrd="0" destOrd="0" presId="urn:microsoft.com/office/officeart/2005/8/layout/list1"/>
    <dgm:cxn modelId="{80648BC4-82EB-47F9-BDAA-7CDCAD167623}" srcId="{C2C222F1-720F-48E0-A92F-B0D4D3F35EBF}" destId="{276491B8-A315-4406-8B88-3BD49365DEC6}" srcOrd="4" destOrd="0" parTransId="{601542D2-101C-41E3-AE9A-422504B80AA7}" sibTransId="{012BA8D8-35AC-4C48-9E01-448903407452}"/>
    <dgm:cxn modelId="{7E831560-D527-4046-87A4-8CE9710612BD}" srcId="{C2C222F1-720F-48E0-A92F-B0D4D3F35EBF}" destId="{00EF7218-7415-43DB-BB75-262510E3570A}" srcOrd="1" destOrd="0" parTransId="{BF18A9CE-6036-4EFE-9363-9A1DB19E93B6}" sibTransId="{A4D8DD52-7EC6-4511-A6E8-0BF569AC9A37}"/>
    <dgm:cxn modelId="{16006FCD-DFB8-4798-B879-AA8A40AD1476}" type="presOf" srcId="{B214EC57-E447-408F-8462-5C70042C7AD7}" destId="{F50078E2-93C4-4FA5-BF83-A97EF288F92D}" srcOrd="0" destOrd="0" presId="urn:microsoft.com/office/officeart/2005/8/layout/list1"/>
    <dgm:cxn modelId="{D7A2E63F-B546-43DC-876D-42FA4A903CEE}" srcId="{C2C222F1-720F-48E0-A92F-B0D4D3F35EBF}" destId="{BB9A8C9D-C5CF-4FC3-9F1A-597DBC07EED6}" srcOrd="3" destOrd="0" parTransId="{75370959-5EF5-4A1C-94F7-0B93BC54EFFD}" sibTransId="{E1F65890-6631-426A-972C-1F037AFEC76B}"/>
    <dgm:cxn modelId="{99716B16-F2F1-4101-8C99-3F09FCB7ABF2}" type="presOf" srcId="{B214EC57-E447-408F-8462-5C70042C7AD7}" destId="{5F19E50C-3FFC-4A90-8536-6E1354704F32}" srcOrd="1" destOrd="0" presId="urn:microsoft.com/office/officeart/2005/8/layout/list1"/>
    <dgm:cxn modelId="{5C97FE47-7CF1-41FF-AEE0-34B5AA360D3F}" srcId="{C2C222F1-720F-48E0-A92F-B0D4D3F35EBF}" destId="{FA5D7CE5-4187-4DEF-B478-9FC909792ECA}" srcOrd="2" destOrd="0" parTransId="{DB3A8471-FA06-42A6-AB97-C3B5355F8FFC}" sibTransId="{A34B1273-E644-4E43-B882-04B1A81D07AD}"/>
    <dgm:cxn modelId="{23A87328-3C3D-42F5-8D4B-08B6B4250043}" type="presOf" srcId="{FA5D7CE5-4187-4DEF-B478-9FC909792ECA}" destId="{594A1060-4A0A-4F21-9BFB-599E7D153AE5}" srcOrd="0" destOrd="0" presId="urn:microsoft.com/office/officeart/2005/8/layout/list1"/>
    <dgm:cxn modelId="{2818BF53-7C94-4040-8777-59C21BFFFC0C}" type="presOf" srcId="{BB9A8C9D-C5CF-4FC3-9F1A-597DBC07EED6}" destId="{E720E426-D822-40BF-BD09-508D1593DF8F}" srcOrd="0" destOrd="0" presId="urn:microsoft.com/office/officeart/2005/8/layout/list1"/>
    <dgm:cxn modelId="{A86B9AA5-FCC7-443C-86ED-0A7BBB208D76}" type="presOf" srcId="{C2C222F1-720F-48E0-A92F-B0D4D3F35EBF}" destId="{B8641110-5331-46E7-802A-A7152293CA85}" srcOrd="0" destOrd="0" presId="urn:microsoft.com/office/officeart/2005/8/layout/list1"/>
    <dgm:cxn modelId="{7F8EB9A4-D5DC-462D-BD7A-99937B45D23A}" type="presOf" srcId="{BB9A8C9D-C5CF-4FC3-9F1A-597DBC07EED6}" destId="{D5507B9A-A5FC-475A-97CE-77B7609E73D6}" srcOrd="1" destOrd="0" presId="urn:microsoft.com/office/officeart/2005/8/layout/list1"/>
    <dgm:cxn modelId="{B9EDB5A0-E84B-420F-B0D1-7FDD315DA2CB}" srcId="{C2C222F1-720F-48E0-A92F-B0D4D3F35EBF}" destId="{B214EC57-E447-408F-8462-5C70042C7AD7}" srcOrd="0" destOrd="0" parTransId="{44C65E2D-649C-4B9A-9A4A-4E6952116728}" sibTransId="{D0B9FF30-56DE-4577-A26C-D883EDED6B47}"/>
    <dgm:cxn modelId="{4A5E5585-E9D6-4E53-AF8C-88927E6F4007}" type="presOf" srcId="{FA5D7CE5-4187-4DEF-B478-9FC909792ECA}" destId="{9393419E-1F3D-48E3-B433-F12774EED7EB}" srcOrd="1" destOrd="0" presId="urn:microsoft.com/office/officeart/2005/8/layout/list1"/>
    <dgm:cxn modelId="{BDDEF10B-1435-4315-B9EE-FD9BDCF9A22F}" type="presOf" srcId="{00EF7218-7415-43DB-BB75-262510E3570A}" destId="{18AF6121-1A4F-45CD-B4E7-2ABFFCB7F774}" srcOrd="0" destOrd="0" presId="urn:microsoft.com/office/officeart/2005/8/layout/list1"/>
    <dgm:cxn modelId="{5BC08DD8-DB63-4C04-B503-FF5A86A79F3A}" type="presParOf" srcId="{B8641110-5331-46E7-802A-A7152293CA85}" destId="{D823CA4B-AAEA-40F8-9404-BE71C2CB0F6C}" srcOrd="0" destOrd="0" presId="urn:microsoft.com/office/officeart/2005/8/layout/list1"/>
    <dgm:cxn modelId="{B4B8B654-97D2-4F60-B9FA-72620BD6AF2F}" type="presParOf" srcId="{D823CA4B-AAEA-40F8-9404-BE71C2CB0F6C}" destId="{F50078E2-93C4-4FA5-BF83-A97EF288F92D}" srcOrd="0" destOrd="0" presId="urn:microsoft.com/office/officeart/2005/8/layout/list1"/>
    <dgm:cxn modelId="{98E38D6B-A20A-4485-9E31-3F4719476468}" type="presParOf" srcId="{D823CA4B-AAEA-40F8-9404-BE71C2CB0F6C}" destId="{5F19E50C-3FFC-4A90-8536-6E1354704F32}" srcOrd="1" destOrd="0" presId="urn:microsoft.com/office/officeart/2005/8/layout/list1"/>
    <dgm:cxn modelId="{8E3D7CA0-3D7F-4951-B123-82ABC8E20FB1}" type="presParOf" srcId="{B8641110-5331-46E7-802A-A7152293CA85}" destId="{43D92602-550A-419F-ABD3-E980F9F10E26}" srcOrd="1" destOrd="0" presId="urn:microsoft.com/office/officeart/2005/8/layout/list1"/>
    <dgm:cxn modelId="{0C82E59E-58A6-4625-B530-22454E60F16A}" type="presParOf" srcId="{B8641110-5331-46E7-802A-A7152293CA85}" destId="{711EE27E-7026-4C93-99FB-06D2D28DE3D4}" srcOrd="2" destOrd="0" presId="urn:microsoft.com/office/officeart/2005/8/layout/list1"/>
    <dgm:cxn modelId="{1DACB5C7-2528-4C2B-A85C-184FE0179A97}" type="presParOf" srcId="{B8641110-5331-46E7-802A-A7152293CA85}" destId="{18A1BA57-45A6-4952-8470-231240D42D9B}" srcOrd="3" destOrd="0" presId="urn:microsoft.com/office/officeart/2005/8/layout/list1"/>
    <dgm:cxn modelId="{C5FB7487-2E23-466F-A60B-EAD972B348BC}" type="presParOf" srcId="{B8641110-5331-46E7-802A-A7152293CA85}" destId="{0254D071-8819-40BB-9C69-330BA08AB7F8}" srcOrd="4" destOrd="0" presId="urn:microsoft.com/office/officeart/2005/8/layout/list1"/>
    <dgm:cxn modelId="{F40F7D71-1646-48DF-9A5E-7CCA759096D4}" type="presParOf" srcId="{0254D071-8819-40BB-9C69-330BA08AB7F8}" destId="{18AF6121-1A4F-45CD-B4E7-2ABFFCB7F774}" srcOrd="0" destOrd="0" presId="urn:microsoft.com/office/officeart/2005/8/layout/list1"/>
    <dgm:cxn modelId="{A7F05C9B-855F-445A-8DA0-D323A7DEF458}" type="presParOf" srcId="{0254D071-8819-40BB-9C69-330BA08AB7F8}" destId="{C7E3CF15-FB12-40C3-8D19-FA9C3D97674B}" srcOrd="1" destOrd="0" presId="urn:microsoft.com/office/officeart/2005/8/layout/list1"/>
    <dgm:cxn modelId="{14DCB99C-CD8E-49E2-9A62-AA11DA2BEE69}" type="presParOf" srcId="{B8641110-5331-46E7-802A-A7152293CA85}" destId="{DD2A0267-5BA4-44D2-BA74-AEEFEA9FD310}" srcOrd="5" destOrd="0" presId="urn:microsoft.com/office/officeart/2005/8/layout/list1"/>
    <dgm:cxn modelId="{DF727BE3-9829-4F79-9423-F4478B460783}" type="presParOf" srcId="{B8641110-5331-46E7-802A-A7152293CA85}" destId="{410C601E-FDFF-4A31-9292-810E3B3F476C}" srcOrd="6" destOrd="0" presId="urn:microsoft.com/office/officeart/2005/8/layout/list1"/>
    <dgm:cxn modelId="{F1228A4B-0C80-42FC-A9B4-208FA91EC868}" type="presParOf" srcId="{B8641110-5331-46E7-802A-A7152293CA85}" destId="{3F661BA8-59F0-439A-AC97-58C5B0FD17DC}" srcOrd="7" destOrd="0" presId="urn:microsoft.com/office/officeart/2005/8/layout/list1"/>
    <dgm:cxn modelId="{55B918B4-5EAF-416D-AA40-BEDB78C56955}" type="presParOf" srcId="{B8641110-5331-46E7-802A-A7152293CA85}" destId="{426AB2F2-084C-417D-8738-4FCD337525C2}" srcOrd="8" destOrd="0" presId="urn:microsoft.com/office/officeart/2005/8/layout/list1"/>
    <dgm:cxn modelId="{D3C4D2E6-57E8-462A-9D55-D38858A862AA}" type="presParOf" srcId="{426AB2F2-084C-417D-8738-4FCD337525C2}" destId="{594A1060-4A0A-4F21-9BFB-599E7D153AE5}" srcOrd="0" destOrd="0" presId="urn:microsoft.com/office/officeart/2005/8/layout/list1"/>
    <dgm:cxn modelId="{E2F9D90D-BA3A-4A2B-8963-BAB270700A19}" type="presParOf" srcId="{426AB2F2-084C-417D-8738-4FCD337525C2}" destId="{9393419E-1F3D-48E3-B433-F12774EED7EB}" srcOrd="1" destOrd="0" presId="urn:microsoft.com/office/officeart/2005/8/layout/list1"/>
    <dgm:cxn modelId="{4CC71EE2-1E7E-4FCD-A8A5-6FCA19CC6BC8}" type="presParOf" srcId="{B8641110-5331-46E7-802A-A7152293CA85}" destId="{60DEABC5-A98A-49B3-A640-D1F168C2EC66}" srcOrd="9" destOrd="0" presId="urn:microsoft.com/office/officeart/2005/8/layout/list1"/>
    <dgm:cxn modelId="{AAFD8EF6-CC27-4EC9-B540-59E03CFCB6F6}" type="presParOf" srcId="{B8641110-5331-46E7-802A-A7152293CA85}" destId="{E3D81578-51AF-4AC2-90BD-4F6848371124}" srcOrd="10" destOrd="0" presId="urn:microsoft.com/office/officeart/2005/8/layout/list1"/>
    <dgm:cxn modelId="{5B66D015-74ED-42A5-88C9-9909FBE6B7D6}" type="presParOf" srcId="{B8641110-5331-46E7-802A-A7152293CA85}" destId="{F726D58F-0C40-47FA-8DE1-99F477A37EFD}" srcOrd="11" destOrd="0" presId="urn:microsoft.com/office/officeart/2005/8/layout/list1"/>
    <dgm:cxn modelId="{6A530D87-953F-4294-99DC-24F0B6264F63}" type="presParOf" srcId="{B8641110-5331-46E7-802A-A7152293CA85}" destId="{CD67B990-119E-4DC7-B091-47A47DB289FC}" srcOrd="12" destOrd="0" presId="urn:microsoft.com/office/officeart/2005/8/layout/list1"/>
    <dgm:cxn modelId="{976A6C89-BF6F-43DC-82CC-F1A55D437492}" type="presParOf" srcId="{CD67B990-119E-4DC7-B091-47A47DB289FC}" destId="{E720E426-D822-40BF-BD09-508D1593DF8F}" srcOrd="0" destOrd="0" presId="urn:microsoft.com/office/officeart/2005/8/layout/list1"/>
    <dgm:cxn modelId="{7E86F87B-C1CE-4083-8051-38012FCB881F}" type="presParOf" srcId="{CD67B990-119E-4DC7-B091-47A47DB289FC}" destId="{D5507B9A-A5FC-475A-97CE-77B7609E73D6}" srcOrd="1" destOrd="0" presId="urn:microsoft.com/office/officeart/2005/8/layout/list1"/>
    <dgm:cxn modelId="{62179A3E-C08E-4A9E-A870-0062654FFF30}" type="presParOf" srcId="{B8641110-5331-46E7-802A-A7152293CA85}" destId="{47C5A0F0-9C1A-4660-B886-9BCF5BDA0C32}" srcOrd="13" destOrd="0" presId="urn:microsoft.com/office/officeart/2005/8/layout/list1"/>
    <dgm:cxn modelId="{DDE72161-FD83-4D68-AC94-34B1022B1025}" type="presParOf" srcId="{B8641110-5331-46E7-802A-A7152293CA85}" destId="{9E2A8376-5D71-4495-91EC-6F9CD570F4BC}" srcOrd="14" destOrd="0" presId="urn:microsoft.com/office/officeart/2005/8/layout/list1"/>
    <dgm:cxn modelId="{0C63D81E-CD20-4756-AA19-DFDF6372BCD2}" type="presParOf" srcId="{B8641110-5331-46E7-802A-A7152293CA85}" destId="{9CF4EDD6-8C7D-422F-974C-A243135A9902}" srcOrd="15" destOrd="0" presId="urn:microsoft.com/office/officeart/2005/8/layout/list1"/>
    <dgm:cxn modelId="{B5B49D8D-E531-4215-91DB-3FEBE1AE585D}" type="presParOf" srcId="{B8641110-5331-46E7-802A-A7152293CA85}" destId="{7F15309B-5A2C-4E70-B9A0-B1B83C9FF04F}" srcOrd="16" destOrd="0" presId="urn:microsoft.com/office/officeart/2005/8/layout/list1"/>
    <dgm:cxn modelId="{FE13CA0E-C13D-4ACB-A6CC-5A0DC10D4BFB}" type="presParOf" srcId="{7F15309B-5A2C-4E70-B9A0-B1B83C9FF04F}" destId="{7E6281BE-51EF-4DD5-B761-B678F458751A}" srcOrd="0" destOrd="0" presId="urn:microsoft.com/office/officeart/2005/8/layout/list1"/>
    <dgm:cxn modelId="{A1F94B68-56F3-4B57-898E-1551A06B70E4}" type="presParOf" srcId="{7F15309B-5A2C-4E70-B9A0-B1B83C9FF04F}" destId="{C0CEADE0-F6D2-4079-B87A-854ADC398CA1}" srcOrd="1" destOrd="0" presId="urn:microsoft.com/office/officeart/2005/8/layout/list1"/>
    <dgm:cxn modelId="{392AA50B-6422-4817-8E59-308966470D7D}" type="presParOf" srcId="{B8641110-5331-46E7-802A-A7152293CA85}" destId="{9C5F2001-A8B1-41AD-84BE-862F6F9614E1}" srcOrd="17" destOrd="0" presId="urn:microsoft.com/office/officeart/2005/8/layout/list1"/>
    <dgm:cxn modelId="{1309466B-0D57-4265-B32D-E20774FB6FCD}" type="presParOf" srcId="{B8641110-5331-46E7-802A-A7152293CA85}" destId="{9B74FC7C-A8AE-4F4B-9FCD-1FC8FF33D28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8B80F5-20F4-4312-BDE8-444308BC70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BBDDA2D-09C2-494B-B482-782AF3FAA99A}">
      <dgm:prSet phldrT="[Texte]"/>
      <dgm:spPr/>
      <dgm:t>
        <a:bodyPr/>
        <a:lstStyle/>
        <a:p>
          <a:r>
            <a:rPr lang="fr-FR" b="0" strike="noStrike" spc="-1" smtClean="0">
              <a:solidFill>
                <a:schemeClr val="dk1"/>
              </a:solidFill>
              <a:latin typeface="KG Payphone"/>
            </a:rPr>
            <a:t>1. Concertation en équipe et définition du lieu d’accueil</a:t>
          </a:r>
          <a:endParaRPr lang="fr-FR" dirty="0"/>
        </a:p>
      </dgm:t>
    </dgm:pt>
    <dgm:pt modelId="{E6248FEA-6D80-4005-9121-CD327928D8BC}" type="parTrans" cxnId="{1869D5F6-7087-44C0-90BC-CE53BA1D182A}">
      <dgm:prSet/>
      <dgm:spPr/>
      <dgm:t>
        <a:bodyPr/>
        <a:lstStyle/>
        <a:p>
          <a:endParaRPr lang="fr-FR"/>
        </a:p>
      </dgm:t>
    </dgm:pt>
    <dgm:pt modelId="{C0257663-AB6C-4EFA-9028-C653217DBE2F}" type="sibTrans" cxnId="{1869D5F6-7087-44C0-90BC-CE53BA1D182A}">
      <dgm:prSet/>
      <dgm:spPr/>
      <dgm:t>
        <a:bodyPr/>
        <a:lstStyle/>
        <a:p>
          <a:endParaRPr lang="fr-FR"/>
        </a:p>
      </dgm:t>
    </dgm:pt>
    <dgm:pt modelId="{9133CE26-E391-4853-810E-AF8C20F7F626}">
      <dgm:prSet/>
      <dgm:spPr/>
      <dgm:t>
        <a:bodyPr/>
        <a:lstStyle/>
        <a:p>
          <a:r>
            <a:rPr lang="fr-FR" b="0" strike="noStrike" spc="-1" smtClean="0">
              <a:solidFill>
                <a:schemeClr val="dk1"/>
              </a:solidFill>
              <a:latin typeface="KG Payphone"/>
            </a:rPr>
            <a:t>2. Constitution du dossier de demande d’autorisation 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EA98AED3-24D8-4F1A-8B6A-6964404D9BB2}" type="parTrans" cxnId="{6A6EAFF3-1ED8-43A6-891D-170E6D7FE2B0}">
      <dgm:prSet/>
      <dgm:spPr/>
      <dgm:t>
        <a:bodyPr/>
        <a:lstStyle/>
        <a:p>
          <a:endParaRPr lang="fr-FR"/>
        </a:p>
      </dgm:t>
    </dgm:pt>
    <dgm:pt modelId="{D7DBBAA7-F986-44CB-B86C-3E5DE4EDC6FB}" type="sibTrans" cxnId="{6A6EAFF3-1ED8-43A6-891D-170E6D7FE2B0}">
      <dgm:prSet/>
      <dgm:spPr/>
      <dgm:t>
        <a:bodyPr/>
        <a:lstStyle/>
        <a:p>
          <a:endParaRPr lang="fr-FR"/>
        </a:p>
      </dgm:t>
    </dgm:pt>
    <dgm:pt modelId="{426A0270-92C5-4230-9EB1-B9C4A411788C}">
      <dgm:prSet/>
      <dgm:spPr/>
      <dgm:t>
        <a:bodyPr/>
        <a:lstStyle/>
        <a:p>
          <a:r>
            <a:rPr lang="fr-FR" b="0" strike="noStrike" spc="-1" smtClean="0">
              <a:solidFill>
                <a:schemeClr val="dk1"/>
              </a:solidFill>
              <a:latin typeface="KG Payphone"/>
            </a:rPr>
            <a:t>3. Etude et validation par Mme l’Inspectrice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3B1F9C4B-59D1-4F77-A311-831D5403EBB1}" type="parTrans" cxnId="{6A75CB4F-04EA-47CF-A19B-10F89236AF12}">
      <dgm:prSet/>
      <dgm:spPr/>
      <dgm:t>
        <a:bodyPr/>
        <a:lstStyle/>
        <a:p>
          <a:endParaRPr lang="fr-FR"/>
        </a:p>
      </dgm:t>
    </dgm:pt>
    <dgm:pt modelId="{FF1C4A15-ED4C-4909-B4C8-317AE2776C39}" type="sibTrans" cxnId="{6A75CB4F-04EA-47CF-A19B-10F89236AF12}">
      <dgm:prSet/>
      <dgm:spPr/>
      <dgm:t>
        <a:bodyPr/>
        <a:lstStyle/>
        <a:p>
          <a:endParaRPr lang="fr-FR"/>
        </a:p>
      </dgm:t>
    </dgm:pt>
    <dgm:pt modelId="{17579BF8-76C8-40D6-8124-DAED05717527}">
      <dgm:prSet/>
      <dgm:spPr/>
      <dgm:t>
        <a:bodyPr/>
        <a:lstStyle/>
        <a:p>
          <a:r>
            <a:rPr lang="fr-FR" b="0" strike="noStrike" spc="-1" smtClean="0">
              <a:solidFill>
                <a:schemeClr val="dk1"/>
              </a:solidFill>
              <a:latin typeface="KG Payphone"/>
            </a:rPr>
            <a:t>4. Etude et validation par le service académique de la Côte d’Or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5AA0C98F-6726-48CE-8142-8F7B6816EFBF}" type="parTrans" cxnId="{FFF165CB-1814-4B3B-89C9-A668440E7350}">
      <dgm:prSet/>
      <dgm:spPr/>
      <dgm:t>
        <a:bodyPr/>
        <a:lstStyle/>
        <a:p>
          <a:endParaRPr lang="fr-FR"/>
        </a:p>
      </dgm:t>
    </dgm:pt>
    <dgm:pt modelId="{2E145763-D103-46D6-A5C0-23256E7378DA}" type="sibTrans" cxnId="{FFF165CB-1814-4B3B-89C9-A668440E7350}">
      <dgm:prSet/>
      <dgm:spPr/>
      <dgm:t>
        <a:bodyPr/>
        <a:lstStyle/>
        <a:p>
          <a:endParaRPr lang="fr-FR"/>
        </a:p>
      </dgm:t>
    </dgm:pt>
    <dgm:pt modelId="{2EC1BEC9-8FA3-4BBA-80A3-863F731618F3}">
      <dgm:prSet/>
      <dgm:spPr/>
      <dgm:t>
        <a:bodyPr/>
        <a:lstStyle/>
        <a:p>
          <a:r>
            <a:rPr lang="fr-FR" b="0" strike="noStrike" spc="-1" smtClean="0">
              <a:solidFill>
                <a:schemeClr val="dk1"/>
              </a:solidFill>
              <a:latin typeface="KG Payphone"/>
            </a:rPr>
            <a:t>5. Etude et validation par le service académique d’accueil</a:t>
          </a:r>
          <a:endParaRPr lang="fr-FR" b="0" strike="noStrike" spc="-1" dirty="0">
            <a:solidFill>
              <a:srgbClr val="000000"/>
            </a:solidFill>
            <a:latin typeface="Arial"/>
          </a:endParaRPr>
        </a:p>
      </dgm:t>
    </dgm:pt>
    <dgm:pt modelId="{4170D0BE-4563-439C-96EA-312BDB77A639}" type="parTrans" cxnId="{C6D16E58-67B9-4F87-B8B6-8A0104AE6D72}">
      <dgm:prSet/>
      <dgm:spPr/>
      <dgm:t>
        <a:bodyPr/>
        <a:lstStyle/>
        <a:p>
          <a:endParaRPr lang="fr-FR"/>
        </a:p>
      </dgm:t>
    </dgm:pt>
    <dgm:pt modelId="{E906D1F2-CE23-4A77-A945-2E0E9B75E0C8}" type="sibTrans" cxnId="{C6D16E58-67B9-4F87-B8B6-8A0104AE6D72}">
      <dgm:prSet/>
      <dgm:spPr/>
      <dgm:t>
        <a:bodyPr/>
        <a:lstStyle/>
        <a:p>
          <a:endParaRPr lang="fr-FR"/>
        </a:p>
      </dgm:t>
    </dgm:pt>
    <dgm:pt modelId="{585114D4-66AD-4653-A7B4-A26BCB8C2145}" type="pres">
      <dgm:prSet presAssocID="{0A8B80F5-20F4-4312-BDE8-444308BC70AC}" presName="outerComposite" presStyleCnt="0">
        <dgm:presLayoutVars>
          <dgm:chMax val="5"/>
          <dgm:dir/>
          <dgm:resizeHandles val="exact"/>
        </dgm:presLayoutVars>
      </dgm:prSet>
      <dgm:spPr/>
    </dgm:pt>
    <dgm:pt modelId="{E9C849B4-A125-444C-B0BB-0F4341B35940}" type="pres">
      <dgm:prSet presAssocID="{0A8B80F5-20F4-4312-BDE8-444308BC70AC}" presName="dummyMaxCanvas" presStyleCnt="0">
        <dgm:presLayoutVars/>
      </dgm:prSet>
      <dgm:spPr/>
    </dgm:pt>
    <dgm:pt modelId="{616CE60C-65C5-44D5-8249-8C7542254408}" type="pres">
      <dgm:prSet presAssocID="{0A8B80F5-20F4-4312-BDE8-444308BC70A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B1719-05B7-4666-98A5-95DD23FEAD47}" type="pres">
      <dgm:prSet presAssocID="{0A8B80F5-20F4-4312-BDE8-444308BC70A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A156FB-0403-4EE4-A391-6588D63AAD7B}" type="pres">
      <dgm:prSet presAssocID="{0A8B80F5-20F4-4312-BDE8-444308BC70AC}" presName="FiveNodes_3" presStyleLbl="node1" presStyleIdx="2" presStyleCnt="5">
        <dgm:presLayoutVars>
          <dgm:bulletEnabled val="1"/>
        </dgm:presLayoutVars>
      </dgm:prSet>
      <dgm:spPr/>
    </dgm:pt>
    <dgm:pt modelId="{34AB86A3-A85F-493A-83D5-527CA1318E16}" type="pres">
      <dgm:prSet presAssocID="{0A8B80F5-20F4-4312-BDE8-444308BC70AC}" presName="FiveNodes_4" presStyleLbl="node1" presStyleIdx="3" presStyleCnt="5">
        <dgm:presLayoutVars>
          <dgm:bulletEnabled val="1"/>
        </dgm:presLayoutVars>
      </dgm:prSet>
      <dgm:spPr/>
    </dgm:pt>
    <dgm:pt modelId="{20FB4482-4DD1-44E8-A5DD-62F93F3DE90E}" type="pres">
      <dgm:prSet presAssocID="{0A8B80F5-20F4-4312-BDE8-444308BC70AC}" presName="FiveNodes_5" presStyleLbl="node1" presStyleIdx="4" presStyleCnt="5">
        <dgm:presLayoutVars>
          <dgm:bulletEnabled val="1"/>
        </dgm:presLayoutVars>
      </dgm:prSet>
      <dgm:spPr/>
    </dgm:pt>
    <dgm:pt modelId="{62CB72D0-8E03-4229-9DC1-45A8A68A4494}" type="pres">
      <dgm:prSet presAssocID="{0A8B80F5-20F4-4312-BDE8-444308BC70AC}" presName="FiveConn_1-2" presStyleLbl="fgAccFollowNode1" presStyleIdx="0" presStyleCnt="4">
        <dgm:presLayoutVars>
          <dgm:bulletEnabled val="1"/>
        </dgm:presLayoutVars>
      </dgm:prSet>
      <dgm:spPr/>
    </dgm:pt>
    <dgm:pt modelId="{C9B75902-9C4A-429E-80F4-A2A79647369E}" type="pres">
      <dgm:prSet presAssocID="{0A8B80F5-20F4-4312-BDE8-444308BC70AC}" presName="FiveConn_2-3" presStyleLbl="fgAccFollowNode1" presStyleIdx="1" presStyleCnt="4">
        <dgm:presLayoutVars>
          <dgm:bulletEnabled val="1"/>
        </dgm:presLayoutVars>
      </dgm:prSet>
      <dgm:spPr/>
    </dgm:pt>
    <dgm:pt modelId="{F985A73E-07CD-47B0-BD79-2FA985A31F6C}" type="pres">
      <dgm:prSet presAssocID="{0A8B80F5-20F4-4312-BDE8-444308BC70AC}" presName="FiveConn_3-4" presStyleLbl="fgAccFollowNode1" presStyleIdx="2" presStyleCnt="4">
        <dgm:presLayoutVars>
          <dgm:bulletEnabled val="1"/>
        </dgm:presLayoutVars>
      </dgm:prSet>
      <dgm:spPr/>
    </dgm:pt>
    <dgm:pt modelId="{7D9FFFAF-4964-40AD-83E7-A8F1FE8BB322}" type="pres">
      <dgm:prSet presAssocID="{0A8B80F5-20F4-4312-BDE8-444308BC70AC}" presName="FiveConn_4-5" presStyleLbl="fgAccFollowNode1" presStyleIdx="3" presStyleCnt="4">
        <dgm:presLayoutVars>
          <dgm:bulletEnabled val="1"/>
        </dgm:presLayoutVars>
      </dgm:prSet>
      <dgm:spPr/>
    </dgm:pt>
    <dgm:pt modelId="{65CF8829-C97A-4191-B3AC-87A84EB3E916}" type="pres">
      <dgm:prSet presAssocID="{0A8B80F5-20F4-4312-BDE8-444308BC70A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CE7911-E4DC-424F-8AE8-C117F2FE5903}" type="pres">
      <dgm:prSet presAssocID="{0A8B80F5-20F4-4312-BDE8-444308BC70A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A16CA2-BA39-45AE-A192-0BA2BC64A89D}" type="pres">
      <dgm:prSet presAssocID="{0A8B80F5-20F4-4312-BDE8-444308BC70AC}" presName="FiveNodes_3_text" presStyleLbl="node1" presStyleIdx="4" presStyleCnt="5">
        <dgm:presLayoutVars>
          <dgm:bulletEnabled val="1"/>
        </dgm:presLayoutVars>
      </dgm:prSet>
      <dgm:spPr/>
    </dgm:pt>
    <dgm:pt modelId="{64CC5B0A-9858-4AB2-A069-AE1A3AE7CEB4}" type="pres">
      <dgm:prSet presAssocID="{0A8B80F5-20F4-4312-BDE8-444308BC70AC}" presName="FiveNodes_4_text" presStyleLbl="node1" presStyleIdx="4" presStyleCnt="5">
        <dgm:presLayoutVars>
          <dgm:bulletEnabled val="1"/>
        </dgm:presLayoutVars>
      </dgm:prSet>
      <dgm:spPr/>
    </dgm:pt>
    <dgm:pt modelId="{CDD8B588-6DF8-4491-A469-BD474F0498AC}" type="pres">
      <dgm:prSet presAssocID="{0A8B80F5-20F4-4312-BDE8-444308BC70A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677107C-5D53-40FF-AAF5-4AAEB1A90340}" type="presOf" srcId="{FF1C4A15-ED4C-4909-B4C8-317AE2776C39}" destId="{F985A73E-07CD-47B0-BD79-2FA985A31F6C}" srcOrd="0" destOrd="0" presId="urn:microsoft.com/office/officeart/2005/8/layout/vProcess5"/>
    <dgm:cxn modelId="{8B597749-C577-46D9-904A-EB5E76BB8DD8}" type="presOf" srcId="{426A0270-92C5-4230-9EB1-B9C4A411788C}" destId="{F4A156FB-0403-4EE4-A391-6588D63AAD7B}" srcOrd="0" destOrd="0" presId="urn:microsoft.com/office/officeart/2005/8/layout/vProcess5"/>
    <dgm:cxn modelId="{7D6C25EA-0360-41F0-8253-9AE35CCA6481}" type="presOf" srcId="{2EC1BEC9-8FA3-4BBA-80A3-863F731618F3}" destId="{CDD8B588-6DF8-4491-A469-BD474F0498AC}" srcOrd="1" destOrd="0" presId="urn:microsoft.com/office/officeart/2005/8/layout/vProcess5"/>
    <dgm:cxn modelId="{566644D3-BEC7-4F76-AE58-4C0FC645F4DF}" type="presOf" srcId="{2E145763-D103-46D6-A5C0-23256E7378DA}" destId="{7D9FFFAF-4964-40AD-83E7-A8F1FE8BB322}" srcOrd="0" destOrd="0" presId="urn:microsoft.com/office/officeart/2005/8/layout/vProcess5"/>
    <dgm:cxn modelId="{C6D16E58-67B9-4F87-B8B6-8A0104AE6D72}" srcId="{0A8B80F5-20F4-4312-BDE8-444308BC70AC}" destId="{2EC1BEC9-8FA3-4BBA-80A3-863F731618F3}" srcOrd="4" destOrd="0" parTransId="{4170D0BE-4563-439C-96EA-312BDB77A639}" sibTransId="{E906D1F2-CE23-4A77-A945-2E0E9B75E0C8}"/>
    <dgm:cxn modelId="{FFF165CB-1814-4B3B-89C9-A668440E7350}" srcId="{0A8B80F5-20F4-4312-BDE8-444308BC70AC}" destId="{17579BF8-76C8-40D6-8124-DAED05717527}" srcOrd="3" destOrd="0" parTransId="{5AA0C98F-6726-48CE-8142-8F7B6816EFBF}" sibTransId="{2E145763-D103-46D6-A5C0-23256E7378DA}"/>
    <dgm:cxn modelId="{1869D5F6-7087-44C0-90BC-CE53BA1D182A}" srcId="{0A8B80F5-20F4-4312-BDE8-444308BC70AC}" destId="{2BBDDA2D-09C2-494B-B482-782AF3FAA99A}" srcOrd="0" destOrd="0" parTransId="{E6248FEA-6D80-4005-9121-CD327928D8BC}" sibTransId="{C0257663-AB6C-4EFA-9028-C653217DBE2F}"/>
    <dgm:cxn modelId="{2EE3CEFE-0536-4A93-A124-8ED753520500}" type="presOf" srcId="{D7DBBAA7-F986-44CB-B86C-3E5DE4EDC6FB}" destId="{C9B75902-9C4A-429E-80F4-A2A79647369E}" srcOrd="0" destOrd="0" presId="urn:microsoft.com/office/officeart/2005/8/layout/vProcess5"/>
    <dgm:cxn modelId="{6A75CB4F-04EA-47CF-A19B-10F89236AF12}" srcId="{0A8B80F5-20F4-4312-BDE8-444308BC70AC}" destId="{426A0270-92C5-4230-9EB1-B9C4A411788C}" srcOrd="2" destOrd="0" parTransId="{3B1F9C4B-59D1-4F77-A311-831D5403EBB1}" sibTransId="{FF1C4A15-ED4C-4909-B4C8-317AE2776C39}"/>
    <dgm:cxn modelId="{851DB9EC-6939-4B65-A862-7C0B18C8C1C7}" type="presOf" srcId="{2BBDDA2D-09C2-494B-B482-782AF3FAA99A}" destId="{616CE60C-65C5-44D5-8249-8C7542254408}" srcOrd="0" destOrd="0" presId="urn:microsoft.com/office/officeart/2005/8/layout/vProcess5"/>
    <dgm:cxn modelId="{0B4D20E8-CDE3-4683-8BD8-8EDBE30B4F1B}" type="presOf" srcId="{C0257663-AB6C-4EFA-9028-C653217DBE2F}" destId="{62CB72D0-8E03-4229-9DC1-45A8A68A4494}" srcOrd="0" destOrd="0" presId="urn:microsoft.com/office/officeart/2005/8/layout/vProcess5"/>
    <dgm:cxn modelId="{2FA51B80-0506-4BD2-A4ED-E2B7B2A97D4C}" type="presOf" srcId="{9133CE26-E391-4853-810E-AF8C20F7F626}" destId="{6DCE7911-E4DC-424F-8AE8-C117F2FE5903}" srcOrd="1" destOrd="0" presId="urn:microsoft.com/office/officeart/2005/8/layout/vProcess5"/>
    <dgm:cxn modelId="{05C8EAEF-ECE9-471C-8D13-8CAB7FDD5BDD}" type="presOf" srcId="{17579BF8-76C8-40D6-8124-DAED05717527}" destId="{64CC5B0A-9858-4AB2-A069-AE1A3AE7CEB4}" srcOrd="1" destOrd="0" presId="urn:microsoft.com/office/officeart/2005/8/layout/vProcess5"/>
    <dgm:cxn modelId="{B76A0A9B-F6D5-4302-91EC-7FCE68C9739D}" type="presOf" srcId="{0A8B80F5-20F4-4312-BDE8-444308BC70AC}" destId="{585114D4-66AD-4653-A7B4-A26BCB8C2145}" srcOrd="0" destOrd="0" presId="urn:microsoft.com/office/officeart/2005/8/layout/vProcess5"/>
    <dgm:cxn modelId="{50EB2CB5-6DEF-492E-8470-775E554EA921}" type="presOf" srcId="{17579BF8-76C8-40D6-8124-DAED05717527}" destId="{34AB86A3-A85F-493A-83D5-527CA1318E16}" srcOrd="0" destOrd="0" presId="urn:microsoft.com/office/officeart/2005/8/layout/vProcess5"/>
    <dgm:cxn modelId="{016881CB-4B19-4DD9-AE86-7AAB762DD102}" type="presOf" srcId="{426A0270-92C5-4230-9EB1-B9C4A411788C}" destId="{5CA16CA2-BA39-45AE-A192-0BA2BC64A89D}" srcOrd="1" destOrd="0" presId="urn:microsoft.com/office/officeart/2005/8/layout/vProcess5"/>
    <dgm:cxn modelId="{7E363FF4-5E66-4120-AAE4-3A9F7C2A2CCD}" type="presOf" srcId="{2EC1BEC9-8FA3-4BBA-80A3-863F731618F3}" destId="{20FB4482-4DD1-44E8-A5DD-62F93F3DE90E}" srcOrd="0" destOrd="0" presId="urn:microsoft.com/office/officeart/2005/8/layout/vProcess5"/>
    <dgm:cxn modelId="{6A6EAFF3-1ED8-43A6-891D-170E6D7FE2B0}" srcId="{0A8B80F5-20F4-4312-BDE8-444308BC70AC}" destId="{9133CE26-E391-4853-810E-AF8C20F7F626}" srcOrd="1" destOrd="0" parTransId="{EA98AED3-24D8-4F1A-8B6A-6964404D9BB2}" sibTransId="{D7DBBAA7-F986-44CB-B86C-3E5DE4EDC6FB}"/>
    <dgm:cxn modelId="{70ABDEF8-F7E0-49B6-8201-F32481FBA494}" type="presOf" srcId="{2BBDDA2D-09C2-494B-B482-782AF3FAA99A}" destId="{65CF8829-C97A-4191-B3AC-87A84EB3E916}" srcOrd="1" destOrd="0" presId="urn:microsoft.com/office/officeart/2005/8/layout/vProcess5"/>
    <dgm:cxn modelId="{9340806B-FACB-4DE5-9ECC-7EC639BBE2A8}" type="presOf" srcId="{9133CE26-E391-4853-810E-AF8C20F7F626}" destId="{F7DB1719-05B7-4666-98A5-95DD23FEAD47}" srcOrd="0" destOrd="0" presId="urn:microsoft.com/office/officeart/2005/8/layout/vProcess5"/>
    <dgm:cxn modelId="{2042EEA4-F1BB-442F-BEED-9F588C5078B2}" type="presParOf" srcId="{585114D4-66AD-4653-A7B4-A26BCB8C2145}" destId="{E9C849B4-A125-444C-B0BB-0F4341B35940}" srcOrd="0" destOrd="0" presId="urn:microsoft.com/office/officeart/2005/8/layout/vProcess5"/>
    <dgm:cxn modelId="{37990117-9CCD-4D2B-8862-D125A830FF9D}" type="presParOf" srcId="{585114D4-66AD-4653-A7B4-A26BCB8C2145}" destId="{616CE60C-65C5-44D5-8249-8C7542254408}" srcOrd="1" destOrd="0" presId="urn:microsoft.com/office/officeart/2005/8/layout/vProcess5"/>
    <dgm:cxn modelId="{B2EBE3F0-00AA-4768-9C98-EC2B21D61407}" type="presParOf" srcId="{585114D4-66AD-4653-A7B4-A26BCB8C2145}" destId="{F7DB1719-05B7-4666-98A5-95DD23FEAD47}" srcOrd="2" destOrd="0" presId="urn:microsoft.com/office/officeart/2005/8/layout/vProcess5"/>
    <dgm:cxn modelId="{D4948C5B-019C-4C68-B1A4-EE0E5E0A9BFA}" type="presParOf" srcId="{585114D4-66AD-4653-A7B4-A26BCB8C2145}" destId="{F4A156FB-0403-4EE4-A391-6588D63AAD7B}" srcOrd="3" destOrd="0" presId="urn:microsoft.com/office/officeart/2005/8/layout/vProcess5"/>
    <dgm:cxn modelId="{1E8E38B6-CE0B-464C-A401-986AB4AC6BF6}" type="presParOf" srcId="{585114D4-66AD-4653-A7B4-A26BCB8C2145}" destId="{34AB86A3-A85F-493A-83D5-527CA1318E16}" srcOrd="4" destOrd="0" presId="urn:microsoft.com/office/officeart/2005/8/layout/vProcess5"/>
    <dgm:cxn modelId="{FA9EDC8B-F20E-45F1-83B1-D94F7C734293}" type="presParOf" srcId="{585114D4-66AD-4653-A7B4-A26BCB8C2145}" destId="{20FB4482-4DD1-44E8-A5DD-62F93F3DE90E}" srcOrd="5" destOrd="0" presId="urn:microsoft.com/office/officeart/2005/8/layout/vProcess5"/>
    <dgm:cxn modelId="{6FB258A0-EFC8-4015-885F-B804E38CC541}" type="presParOf" srcId="{585114D4-66AD-4653-A7B4-A26BCB8C2145}" destId="{62CB72D0-8E03-4229-9DC1-45A8A68A4494}" srcOrd="6" destOrd="0" presId="urn:microsoft.com/office/officeart/2005/8/layout/vProcess5"/>
    <dgm:cxn modelId="{B408C2FD-A281-4CB6-A20E-4CC02B98C8EA}" type="presParOf" srcId="{585114D4-66AD-4653-A7B4-A26BCB8C2145}" destId="{C9B75902-9C4A-429E-80F4-A2A79647369E}" srcOrd="7" destOrd="0" presId="urn:microsoft.com/office/officeart/2005/8/layout/vProcess5"/>
    <dgm:cxn modelId="{5894323D-799C-4E68-8D39-455AC94914D6}" type="presParOf" srcId="{585114D4-66AD-4653-A7B4-A26BCB8C2145}" destId="{F985A73E-07CD-47B0-BD79-2FA985A31F6C}" srcOrd="8" destOrd="0" presId="urn:microsoft.com/office/officeart/2005/8/layout/vProcess5"/>
    <dgm:cxn modelId="{E01C982F-3A6F-4966-948C-2143396AE2E8}" type="presParOf" srcId="{585114D4-66AD-4653-A7B4-A26BCB8C2145}" destId="{7D9FFFAF-4964-40AD-83E7-A8F1FE8BB322}" srcOrd="9" destOrd="0" presId="urn:microsoft.com/office/officeart/2005/8/layout/vProcess5"/>
    <dgm:cxn modelId="{BCE8819E-EE12-44BA-8971-73C79405E398}" type="presParOf" srcId="{585114D4-66AD-4653-A7B4-A26BCB8C2145}" destId="{65CF8829-C97A-4191-B3AC-87A84EB3E916}" srcOrd="10" destOrd="0" presId="urn:microsoft.com/office/officeart/2005/8/layout/vProcess5"/>
    <dgm:cxn modelId="{19BC278E-244B-454B-9665-AFB1D62D3C95}" type="presParOf" srcId="{585114D4-66AD-4653-A7B4-A26BCB8C2145}" destId="{6DCE7911-E4DC-424F-8AE8-C117F2FE5903}" srcOrd="11" destOrd="0" presId="urn:microsoft.com/office/officeart/2005/8/layout/vProcess5"/>
    <dgm:cxn modelId="{D4DA0548-6D82-47D3-A924-42E3B7DDBC76}" type="presParOf" srcId="{585114D4-66AD-4653-A7B4-A26BCB8C2145}" destId="{5CA16CA2-BA39-45AE-A192-0BA2BC64A89D}" srcOrd="12" destOrd="0" presId="urn:microsoft.com/office/officeart/2005/8/layout/vProcess5"/>
    <dgm:cxn modelId="{999666EB-9CD7-4610-9D94-018B22492EB9}" type="presParOf" srcId="{585114D4-66AD-4653-A7B4-A26BCB8C2145}" destId="{64CC5B0A-9858-4AB2-A069-AE1A3AE7CEB4}" srcOrd="13" destOrd="0" presId="urn:microsoft.com/office/officeart/2005/8/layout/vProcess5"/>
    <dgm:cxn modelId="{4315F272-2FEA-4B72-A5E7-EE6206EBEA80}" type="presParOf" srcId="{585114D4-66AD-4653-A7B4-A26BCB8C2145}" destId="{CDD8B588-6DF8-4491-A469-BD474F0498A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EE27E-7026-4C93-99FB-06D2D28DE3D4}">
      <dsp:nvSpPr>
        <dsp:cNvPr id="0" name=""/>
        <dsp:cNvSpPr/>
      </dsp:nvSpPr>
      <dsp:spPr>
        <a:xfrm>
          <a:off x="0" y="598653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19E50C-3FFC-4A90-8536-6E1354704F32}">
      <dsp:nvSpPr>
        <dsp:cNvPr id="0" name=""/>
        <dsp:cNvSpPr/>
      </dsp:nvSpPr>
      <dsp:spPr>
        <a:xfrm>
          <a:off x="406400" y="273933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0" strike="noStrike" kern="1200" spc="-1" dirty="0" smtClean="0">
              <a:solidFill>
                <a:schemeClr val="dk1"/>
              </a:solidFill>
              <a:latin typeface="KG Payphone"/>
            </a:rPr>
            <a:t>Objectifs en lien avec les programmes de cycle 2 et cycle 3</a:t>
          </a:r>
          <a:endParaRPr lang="fr-FR" sz="2200" kern="1200" dirty="0"/>
        </a:p>
      </dsp:txBody>
      <dsp:txXfrm>
        <a:off x="438103" y="305636"/>
        <a:ext cx="5626194" cy="586034"/>
      </dsp:txXfrm>
    </dsp:sp>
    <dsp:sp modelId="{410C601E-FDFF-4A31-9292-810E3B3F476C}">
      <dsp:nvSpPr>
        <dsp:cNvPr id="0" name=""/>
        <dsp:cNvSpPr/>
      </dsp:nvSpPr>
      <dsp:spPr>
        <a:xfrm>
          <a:off x="0" y="1596573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3CF15-FB12-40C3-8D19-FA9C3D97674B}">
      <dsp:nvSpPr>
        <dsp:cNvPr id="0" name=""/>
        <dsp:cNvSpPr/>
      </dsp:nvSpPr>
      <dsp:spPr>
        <a:xfrm>
          <a:off x="406400" y="1271853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0" strike="noStrike" kern="1200" spc="-1" dirty="0" smtClean="0">
              <a:solidFill>
                <a:schemeClr val="dk1"/>
              </a:solidFill>
              <a:latin typeface="KG Payphone"/>
            </a:rPr>
            <a:t>Découvrir un nouvel environnement</a:t>
          </a:r>
          <a:endParaRPr lang="fr-FR" sz="22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438103" y="1303556"/>
        <a:ext cx="5626194" cy="586034"/>
      </dsp:txXfrm>
    </dsp:sp>
    <dsp:sp modelId="{E3D81578-51AF-4AC2-90BD-4F6848371124}">
      <dsp:nvSpPr>
        <dsp:cNvPr id="0" name=""/>
        <dsp:cNvSpPr/>
      </dsp:nvSpPr>
      <dsp:spPr>
        <a:xfrm>
          <a:off x="0" y="2594493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93419E-1F3D-48E3-B433-F12774EED7EB}">
      <dsp:nvSpPr>
        <dsp:cNvPr id="0" name=""/>
        <dsp:cNvSpPr/>
      </dsp:nvSpPr>
      <dsp:spPr>
        <a:xfrm>
          <a:off x="406400" y="2269773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0" strike="noStrike" kern="1200" spc="-1" dirty="0" smtClean="0">
              <a:solidFill>
                <a:schemeClr val="dk1"/>
              </a:solidFill>
              <a:latin typeface="KG Payphone"/>
            </a:rPr>
            <a:t>Pratiquer des activités sportives et artistiques</a:t>
          </a:r>
          <a:endParaRPr lang="fr-FR" sz="22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438103" y="2301476"/>
        <a:ext cx="5626194" cy="586034"/>
      </dsp:txXfrm>
    </dsp:sp>
    <dsp:sp modelId="{9E2A8376-5D71-4495-91EC-6F9CD570F4BC}">
      <dsp:nvSpPr>
        <dsp:cNvPr id="0" name=""/>
        <dsp:cNvSpPr/>
      </dsp:nvSpPr>
      <dsp:spPr>
        <a:xfrm>
          <a:off x="0" y="3592413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07B9A-A5FC-475A-97CE-77B7609E73D6}">
      <dsp:nvSpPr>
        <dsp:cNvPr id="0" name=""/>
        <dsp:cNvSpPr/>
      </dsp:nvSpPr>
      <dsp:spPr>
        <a:xfrm>
          <a:off x="406400" y="3267693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0" strike="noStrike" kern="1200" spc="-1" dirty="0" smtClean="0">
              <a:solidFill>
                <a:schemeClr val="dk1"/>
              </a:solidFill>
              <a:latin typeface="KG Payphone"/>
            </a:rPr>
            <a:t>Travailler le français et les mathématiques de manière transversale</a:t>
          </a:r>
          <a:endParaRPr lang="fr-FR" sz="22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438103" y="3299396"/>
        <a:ext cx="5626194" cy="586034"/>
      </dsp:txXfrm>
    </dsp:sp>
    <dsp:sp modelId="{9B74FC7C-A8AE-4F4B-9FCD-1FC8FF33D288}">
      <dsp:nvSpPr>
        <dsp:cNvPr id="0" name=""/>
        <dsp:cNvSpPr/>
      </dsp:nvSpPr>
      <dsp:spPr>
        <a:xfrm>
          <a:off x="0" y="4590333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EADE0-F6D2-4079-B87A-854ADC398CA1}">
      <dsp:nvSpPr>
        <dsp:cNvPr id="0" name=""/>
        <dsp:cNvSpPr/>
      </dsp:nvSpPr>
      <dsp:spPr>
        <a:xfrm>
          <a:off x="406400" y="4265613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0" strike="noStrike" kern="1200" spc="-1" dirty="0" smtClean="0">
              <a:solidFill>
                <a:schemeClr val="dk1"/>
              </a:solidFill>
              <a:latin typeface="KG Payphone"/>
            </a:rPr>
            <a:t>Développer des compétences psycho-sociales (vivre ensemble)</a:t>
          </a:r>
          <a:endParaRPr lang="fr-FR" sz="22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438103" y="4297316"/>
        <a:ext cx="562619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CE60C-65C5-44D5-8249-8C7542254408}">
      <dsp:nvSpPr>
        <dsp:cNvPr id="0" name=""/>
        <dsp:cNvSpPr/>
      </dsp:nvSpPr>
      <dsp:spPr>
        <a:xfrm>
          <a:off x="0" y="0"/>
          <a:ext cx="728823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0" strike="noStrike" kern="1200" spc="-1" smtClean="0">
              <a:solidFill>
                <a:schemeClr val="dk1"/>
              </a:solidFill>
              <a:latin typeface="KG Payphone"/>
            </a:rPr>
            <a:t>1. Concertation en équipe et définition du lieu d’accueil</a:t>
          </a:r>
          <a:endParaRPr lang="fr-FR" sz="2600" kern="1200" dirty="0"/>
        </a:p>
      </dsp:txBody>
      <dsp:txXfrm>
        <a:off x="28567" y="28567"/>
        <a:ext cx="6121624" cy="918226"/>
      </dsp:txXfrm>
    </dsp:sp>
    <dsp:sp modelId="{F7DB1719-05B7-4666-98A5-95DD23FEAD47}">
      <dsp:nvSpPr>
        <dsp:cNvPr id="0" name=""/>
        <dsp:cNvSpPr/>
      </dsp:nvSpPr>
      <dsp:spPr>
        <a:xfrm>
          <a:off x="544251" y="1110826"/>
          <a:ext cx="728823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0" strike="noStrike" kern="1200" spc="-1" smtClean="0">
              <a:solidFill>
                <a:schemeClr val="dk1"/>
              </a:solidFill>
              <a:latin typeface="KG Payphone"/>
            </a:rPr>
            <a:t>2. Constitution du dossier de demande d’autorisation </a:t>
          </a:r>
          <a:endParaRPr lang="fr-FR" sz="26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572818" y="1139393"/>
        <a:ext cx="6052861" cy="918226"/>
      </dsp:txXfrm>
    </dsp:sp>
    <dsp:sp modelId="{F4A156FB-0403-4EE4-A391-6588D63AAD7B}">
      <dsp:nvSpPr>
        <dsp:cNvPr id="0" name=""/>
        <dsp:cNvSpPr/>
      </dsp:nvSpPr>
      <dsp:spPr>
        <a:xfrm>
          <a:off x="1088502" y="2221653"/>
          <a:ext cx="728823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0" strike="noStrike" kern="1200" spc="-1" smtClean="0">
              <a:solidFill>
                <a:schemeClr val="dk1"/>
              </a:solidFill>
              <a:latin typeface="KG Payphone"/>
            </a:rPr>
            <a:t>3. Etude et validation par Mme l’Inspectrice</a:t>
          </a:r>
          <a:endParaRPr lang="fr-FR" sz="26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1117069" y="2250220"/>
        <a:ext cx="6052861" cy="918226"/>
      </dsp:txXfrm>
    </dsp:sp>
    <dsp:sp modelId="{34AB86A3-A85F-493A-83D5-527CA1318E16}">
      <dsp:nvSpPr>
        <dsp:cNvPr id="0" name=""/>
        <dsp:cNvSpPr/>
      </dsp:nvSpPr>
      <dsp:spPr>
        <a:xfrm>
          <a:off x="1632753" y="3332480"/>
          <a:ext cx="728823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0" strike="noStrike" kern="1200" spc="-1" smtClean="0">
              <a:solidFill>
                <a:schemeClr val="dk1"/>
              </a:solidFill>
              <a:latin typeface="KG Payphone"/>
            </a:rPr>
            <a:t>4. Etude et validation par le service académique de la Côte d’Or</a:t>
          </a:r>
          <a:endParaRPr lang="fr-FR" sz="26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1661320" y="3361047"/>
        <a:ext cx="6052861" cy="918226"/>
      </dsp:txXfrm>
    </dsp:sp>
    <dsp:sp modelId="{20FB4482-4DD1-44E8-A5DD-62F93F3DE90E}">
      <dsp:nvSpPr>
        <dsp:cNvPr id="0" name=""/>
        <dsp:cNvSpPr/>
      </dsp:nvSpPr>
      <dsp:spPr>
        <a:xfrm>
          <a:off x="2177004" y="4443306"/>
          <a:ext cx="728823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0" strike="noStrike" kern="1200" spc="-1" smtClean="0">
              <a:solidFill>
                <a:schemeClr val="dk1"/>
              </a:solidFill>
              <a:latin typeface="KG Payphone"/>
            </a:rPr>
            <a:t>5. Etude et validation par le service académique d’accueil</a:t>
          </a:r>
          <a:endParaRPr lang="fr-FR" sz="2600" b="0" strike="noStrike" kern="1200" spc="-1" dirty="0">
            <a:solidFill>
              <a:srgbClr val="000000"/>
            </a:solidFill>
            <a:latin typeface="Arial"/>
          </a:endParaRPr>
        </a:p>
      </dsp:txBody>
      <dsp:txXfrm>
        <a:off x="2205571" y="4471873"/>
        <a:ext cx="6052861" cy="918226"/>
      </dsp:txXfrm>
    </dsp:sp>
    <dsp:sp modelId="{62CB72D0-8E03-4229-9DC1-45A8A68A4494}">
      <dsp:nvSpPr>
        <dsp:cNvPr id="0" name=""/>
        <dsp:cNvSpPr/>
      </dsp:nvSpPr>
      <dsp:spPr>
        <a:xfrm>
          <a:off x="6654246" y="712554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/>
        </a:p>
      </dsp:txBody>
      <dsp:txXfrm>
        <a:off x="6796892" y="712554"/>
        <a:ext cx="348692" cy="477073"/>
      </dsp:txXfrm>
    </dsp:sp>
    <dsp:sp modelId="{C9B75902-9C4A-429E-80F4-A2A79647369E}">
      <dsp:nvSpPr>
        <dsp:cNvPr id="0" name=""/>
        <dsp:cNvSpPr/>
      </dsp:nvSpPr>
      <dsp:spPr>
        <a:xfrm>
          <a:off x="7198497" y="1823381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/>
        </a:p>
      </dsp:txBody>
      <dsp:txXfrm>
        <a:off x="7341143" y="1823381"/>
        <a:ext cx="348692" cy="477073"/>
      </dsp:txXfrm>
    </dsp:sp>
    <dsp:sp modelId="{F985A73E-07CD-47B0-BD79-2FA985A31F6C}">
      <dsp:nvSpPr>
        <dsp:cNvPr id="0" name=""/>
        <dsp:cNvSpPr/>
      </dsp:nvSpPr>
      <dsp:spPr>
        <a:xfrm>
          <a:off x="7742748" y="2917952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/>
        </a:p>
      </dsp:txBody>
      <dsp:txXfrm>
        <a:off x="7885394" y="2917952"/>
        <a:ext cx="348692" cy="477073"/>
      </dsp:txXfrm>
    </dsp:sp>
    <dsp:sp modelId="{7D9FFFAF-4964-40AD-83E7-A8F1FE8BB322}">
      <dsp:nvSpPr>
        <dsp:cNvPr id="0" name=""/>
        <dsp:cNvSpPr/>
      </dsp:nvSpPr>
      <dsp:spPr>
        <a:xfrm>
          <a:off x="8286999" y="4039616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/>
        </a:p>
      </dsp:txBody>
      <dsp:txXfrm>
        <a:off x="8429645" y="4039616"/>
        <a:ext cx="348692" cy="477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002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238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4783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293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024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7407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9566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4518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54880" y="973800"/>
            <a:ext cx="8760960" cy="70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subTitle"/>
          </p:nvPr>
        </p:nvSpPr>
        <p:spPr>
          <a:xfrm>
            <a:off x="1154880" y="2603520"/>
            <a:ext cx="8825400" cy="341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dirty="0"/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0B3F8A3-91F1-4F28-B6BD-24E9118B4E4B}" type="slidenum">
              <a:t>‹N°›</a:t>
            </a:fld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722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543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11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250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636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06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934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282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716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chemeClr val="lt1">
                    <a:alpha val="60000"/>
                  </a:schemeClr>
                </a:solidFill>
                <a:latin typeface="Century Gothic"/>
              </a:rPr>
              <a:t> </a:t>
            </a:r>
            <a:endParaRPr lang="fr-FR" sz="1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indent="0" algn="ctr">
              <a:buNone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</a:pPr>
            <a:fld id="{6A5F6F80-D0F7-4557-853D-03B50387800E}" type="slidenum">
              <a:rPr lang="en-US" sz="2800" b="0" strike="noStrike" spc="-1" smtClean="0">
                <a:solidFill>
                  <a:schemeClr val="lt1"/>
                </a:solidFill>
                <a:latin typeface="Century Gothic"/>
              </a:rPr>
              <a:t>‹N°›</a:t>
            </a:fld>
            <a:endParaRPr lang="fr-FR" sz="2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59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1100160" y="4670280"/>
            <a:ext cx="8290440" cy="129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3600" b="0" strike="noStrike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KG Payphone"/>
              </a:rPr>
              <a:t>lieu</a:t>
            </a:r>
            <a:endParaRPr lang="fr-FR" sz="3600" b="0" strike="noStrike" spc="-1" dirty="0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3600" b="0" strike="noStrike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KG Payphone"/>
              </a:rPr>
              <a:t>date</a:t>
            </a:r>
            <a:endParaRPr lang="fr-FR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154880" y="2099880"/>
            <a:ext cx="8825400" cy="2677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7200" b="1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Voyage scolaire</a:t>
            </a:r>
            <a:endParaRPr lang="en-US" sz="72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ZoneTexte 5"/>
          <p:cNvSpPr/>
          <p:nvPr/>
        </p:nvSpPr>
        <p:spPr>
          <a:xfrm>
            <a:off x="642600" y="2591280"/>
            <a:ext cx="5224680" cy="14758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1800" b="0" strike="noStrike" spc="-1" dirty="0">
                <a:solidFill>
                  <a:schemeClr val="dk2"/>
                </a:solidFill>
                <a:latin typeface="KG Payphone"/>
              </a:rPr>
              <a:t>Activités proposées: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 defTabSz="457200">
              <a:lnSpc>
                <a:spcPct val="100000"/>
              </a:lnSpc>
              <a:buFontTx/>
              <a:buChar char="-"/>
            </a:pPr>
            <a:r>
              <a:rPr lang="fr-FR" spc="-1" dirty="0" smtClean="0">
                <a:solidFill>
                  <a:srgbClr val="000000"/>
                </a:solidFill>
                <a:latin typeface="Arial"/>
              </a:rPr>
              <a:t>…</a:t>
            </a:r>
          </a:p>
          <a:p>
            <a:pPr marL="285750" indent="-285750" defTabSz="457200">
              <a:lnSpc>
                <a:spcPct val="100000"/>
              </a:lnSpc>
              <a:buFontTx/>
              <a:buChar char="-"/>
            </a:pPr>
            <a:r>
              <a:rPr lang="fr-FR" spc="-1" dirty="0" smtClean="0">
                <a:solidFill>
                  <a:srgbClr val="000000"/>
                </a:solidFill>
                <a:latin typeface="Arial"/>
              </a:rPr>
              <a:t>…</a:t>
            </a:r>
          </a:p>
          <a:p>
            <a:pPr marL="285750" indent="-285750" defTabSz="457200">
              <a:lnSpc>
                <a:spcPct val="100000"/>
              </a:lnSpc>
              <a:buFontTx/>
              <a:buChar char="-"/>
            </a:pPr>
            <a:r>
              <a:rPr lang="fr-FR" sz="1800" b="0" strike="noStrike" spc="-1" dirty="0" smtClean="0">
                <a:solidFill>
                  <a:srgbClr val="000000"/>
                </a:solidFill>
                <a:latin typeface="Arial"/>
              </a:rPr>
              <a:t>..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06782" y="830580"/>
            <a:ext cx="2984040" cy="706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Programme</a:t>
            </a:r>
            <a:endParaRPr lang="en-US" sz="3600" b="0" strike="noStrike" spc="-1" dirty="0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89" name="ZoneTexte 8"/>
          <p:cNvSpPr/>
          <p:nvPr/>
        </p:nvSpPr>
        <p:spPr>
          <a:xfrm>
            <a:off x="7928133" y="2351364"/>
            <a:ext cx="2227320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2400" b="0" i="1" strike="noStrike" spc="-1" dirty="0" smtClean="0">
                <a:solidFill>
                  <a:schemeClr val="accent3"/>
                </a:solidFill>
                <a:latin typeface="Irregularis"/>
              </a:rPr>
              <a:t>Point particulier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pos="0" algn="l"/>
              </a:tabLst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ZoneTexte 11"/>
          <p:cNvSpPr/>
          <p:nvPr/>
        </p:nvSpPr>
        <p:spPr>
          <a:xfrm>
            <a:off x="518040" y="2415240"/>
            <a:ext cx="4692600" cy="25838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</a:pPr>
            <a:r>
              <a:rPr lang="fr-FR" sz="1800" b="0" strike="noStrike" spc="-1" dirty="0" smtClean="0">
                <a:solidFill>
                  <a:srgbClr val="000000"/>
                </a:solidFill>
                <a:latin typeface="Arial"/>
              </a:rPr>
              <a:t>Nombre d’élèves</a:t>
            </a:r>
          </a:p>
          <a:p>
            <a:pPr defTabSz="457200">
              <a:lnSpc>
                <a:spcPct val="100000"/>
              </a:lnSpc>
            </a:pPr>
            <a:r>
              <a:rPr lang="fr-FR" spc="-1" dirty="0" smtClean="0">
                <a:solidFill>
                  <a:srgbClr val="000000"/>
                </a:solidFill>
                <a:latin typeface="Arial"/>
              </a:rPr>
              <a:t>Les adultes encadrants</a:t>
            </a:r>
          </a:p>
          <a:p>
            <a:pPr defTabSz="457200">
              <a:lnSpc>
                <a:spcPct val="100000"/>
              </a:lnSpc>
            </a:pPr>
            <a:r>
              <a:rPr lang="fr-FR" sz="1800" b="0" strike="noStrike" spc="-1" dirty="0" smtClean="0">
                <a:solidFill>
                  <a:srgbClr val="000000"/>
                </a:solidFill>
                <a:latin typeface="Arial"/>
              </a:rPr>
              <a:t>Nombre</a:t>
            </a:r>
          </a:p>
          <a:p>
            <a:pPr defTabSz="457200">
              <a:lnSpc>
                <a:spcPct val="100000"/>
              </a:lnSpc>
            </a:pPr>
            <a:r>
              <a:rPr lang="fr-FR" spc="-1" dirty="0" smtClean="0">
                <a:solidFill>
                  <a:srgbClr val="000000"/>
                </a:solidFill>
                <a:latin typeface="Arial"/>
              </a:rPr>
              <a:t>Identité</a:t>
            </a:r>
          </a:p>
          <a:p>
            <a:pPr defTabSz="457200">
              <a:lnSpc>
                <a:spcPct val="100000"/>
              </a:lnSpc>
            </a:pPr>
            <a:r>
              <a:rPr lang="fr-FR" sz="1800" b="0" strike="noStrike" spc="-1" dirty="0" smtClean="0">
                <a:solidFill>
                  <a:srgbClr val="000000"/>
                </a:solidFill>
                <a:latin typeface="Arial"/>
              </a:rPr>
              <a:t>Honorabilité</a:t>
            </a:r>
          </a:p>
          <a:p>
            <a:pPr defTabSz="457200">
              <a:lnSpc>
                <a:spcPct val="100000"/>
              </a:lnSpc>
            </a:pPr>
            <a:r>
              <a:rPr lang="fr-FR" spc="-1" dirty="0" smtClean="0">
                <a:solidFill>
                  <a:srgbClr val="000000"/>
                </a:solidFill>
                <a:latin typeface="Arial"/>
              </a:rPr>
              <a:t>Qualification particulière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780605" y="819564"/>
            <a:ext cx="3417480" cy="706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Organisation</a:t>
            </a:r>
            <a:endParaRPr lang="en-US" sz="3600" b="1" strike="noStrike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  <p:sp>
        <p:nvSpPr>
          <p:cNvPr id="92" name="ZoneTexte 14"/>
          <p:cNvSpPr/>
          <p:nvPr/>
        </p:nvSpPr>
        <p:spPr>
          <a:xfrm>
            <a:off x="3104953" y="4895071"/>
            <a:ext cx="6406560" cy="159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50000"/>
              </a:lnSpc>
            </a:pPr>
            <a:r>
              <a:rPr lang="fr-FR" sz="1800" b="0" i="1" strike="noStrike" spc="-1" dirty="0">
                <a:solidFill>
                  <a:schemeClr val="lt1">
                    <a:lumMod val="65000"/>
                  </a:schemeClr>
                </a:solidFill>
                <a:latin typeface="KG Payphone"/>
              </a:rPr>
              <a:t>1 adulte pour moins de 6 enfants; taux d’encadrement confortable permettant une vigilance particulière à la sécurité des enfants.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ZoneTexte 15"/>
          <p:cNvSpPr/>
          <p:nvPr/>
        </p:nvSpPr>
        <p:spPr>
          <a:xfrm>
            <a:off x="5563440" y="4125600"/>
            <a:ext cx="640656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1400" b="0" i="1" strike="noStrike" spc="-1">
                <a:solidFill>
                  <a:schemeClr val="dk1"/>
                </a:solidFill>
                <a:latin typeface="Century Gothic"/>
              </a:rPr>
              <a:t>Référence - Circulaire relative aux voyages scolaire du 13 juin 2023</a:t>
            </a: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Image 17"/>
          <p:cNvPicPr/>
          <p:nvPr/>
        </p:nvPicPr>
        <p:blipFill>
          <a:blip r:embed="rId2"/>
          <a:stretch/>
        </p:blipFill>
        <p:spPr>
          <a:xfrm>
            <a:off x="5375581" y="2098544"/>
            <a:ext cx="6406560" cy="1339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1154880" y="2603520"/>
            <a:ext cx="8825400" cy="341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5000" lnSpcReduction="10000"/>
          </a:bodyPr>
          <a:lstStyle/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4000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heure : lever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40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Heure : petit-déjeuner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4000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..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4000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Temps de classe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4000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…</a:t>
            </a:r>
            <a:endParaRPr lang="fr-FR" sz="4000" spc="-1" dirty="0">
              <a:solidFill>
                <a:schemeClr val="dk1">
                  <a:lumMod val="75000"/>
                  <a:lumOff val="25000"/>
                </a:schemeClr>
              </a:solidFill>
              <a:latin typeface="Irregularis"/>
            </a:endParaRPr>
          </a:p>
        </p:txBody>
      </p:sp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</a:pPr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La j</a:t>
            </a:r>
            <a:r>
              <a:rPr lang="fr-FR" sz="3600" b="1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ournée type sur place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435960" y="2468160"/>
            <a:ext cx="8825400" cy="341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4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 </a:t>
            </a:r>
            <a:endParaRPr lang="en-US" sz="2400" b="0" strike="noStrike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</p:txBody>
      </p: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</a:pPr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Activités particulières</a:t>
            </a:r>
            <a:endParaRPr lang="en-US" sz="3600" b="0" strike="noStrike" spc="-1" dirty="0">
              <a:solidFill>
                <a:schemeClr val="dk1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2"/>
          <p:cNvSpPr>
            <a:spLocks noGrp="1"/>
          </p:cNvSpPr>
          <p:nvPr>
            <p:ph type="subTitle"/>
          </p:nvPr>
        </p:nvSpPr>
        <p:spPr>
          <a:xfrm>
            <a:off x="5405400" y="2538720"/>
            <a:ext cx="5940000" cy="415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4000" b="0" strike="noStrike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  <a:tabLst>
                <a:tab pos="0" algn="l"/>
              </a:tabLst>
            </a:pPr>
            <a:r>
              <a:rPr lang="fr-FR" sz="18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Pendant le voyage</a:t>
            </a:r>
            <a:endParaRPr lang="en-US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  <a:tabLst>
                <a:tab pos="0" algn="l"/>
              </a:tabLst>
            </a:pPr>
            <a:r>
              <a:rPr lang="fr-FR" sz="18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Pendant le séjour</a:t>
            </a:r>
            <a:endParaRPr lang="en-US" sz="1800" b="0" strike="noStrike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1800" b="0" strike="noStrike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</p:txBody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On vous donne des nouvelles pendant le séjour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435960" y="2468160"/>
            <a:ext cx="8825400" cy="341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400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C</a:t>
            </a:r>
            <a:r>
              <a:rPr lang="fr-FR" sz="24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oûts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400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Subventions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4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Participation des familles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400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A</a:t>
            </a:r>
            <a:r>
              <a:rPr lang="fr-FR" sz="2400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Irregularis"/>
              </a:rPr>
              <a:t>ides</a:t>
            </a:r>
            <a:endParaRPr lang="en-US" sz="2400" b="0" strike="noStrike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</p:txBody>
      </p: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</a:pPr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Le budget du voyage</a:t>
            </a:r>
            <a:endParaRPr lang="en-US" sz="3600" b="0" strike="noStrike" spc="-1" dirty="0">
              <a:solidFill>
                <a:schemeClr val="dk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3412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Image 7"/>
          <p:cNvPicPr/>
          <p:nvPr/>
        </p:nvPicPr>
        <p:blipFill>
          <a:blip r:embed="rId2"/>
          <a:stretch/>
        </p:blipFill>
        <p:spPr>
          <a:xfrm>
            <a:off x="5750640" y="834120"/>
            <a:ext cx="4369680" cy="6126120"/>
          </a:xfrm>
          <a:prstGeom prst="rect">
            <a:avLst/>
          </a:prstGeom>
          <a:ln w="0">
            <a:noFill/>
          </a:ln>
        </p:spPr>
      </p:pic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86800" y="480780"/>
            <a:ext cx="8760960" cy="706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Comment préparer la valise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  <p:sp>
        <p:nvSpPr>
          <p:cNvPr id="105" name="Espace réservé du contenu 2"/>
          <p:cNvSpPr/>
          <p:nvPr/>
        </p:nvSpPr>
        <p:spPr>
          <a:xfrm>
            <a:off x="586800" y="2225160"/>
            <a:ext cx="4517640" cy="334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16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Pour les plus petits, il est conseillé de prévoir des sachets </a:t>
            </a:r>
            <a:r>
              <a:rPr lang="fr-FR" sz="16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journaliers</a:t>
            </a:r>
            <a:endParaRPr lang="fr-FR" sz="1600" spc="-1" dirty="0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16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Possibilité </a:t>
            </a:r>
            <a:r>
              <a:rPr lang="fr-FR" sz="16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d’emporter un doudou, une veilleuse, un livre, jeu de société de petit format </a:t>
            </a:r>
            <a:r>
              <a:rPr lang="fr-FR" sz="16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…</a:t>
            </a:r>
            <a:endParaRPr lang="fr-FR" sz="1600" spc="-1" dirty="0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1600" spc="-1" dirty="0" smtClean="0">
                <a:solidFill>
                  <a:srgbClr val="000000"/>
                </a:solidFill>
                <a:latin typeface="Arial"/>
              </a:rPr>
              <a:t>Matériel spécifique</a:t>
            </a:r>
            <a:endParaRPr lang="fr-FR" sz="16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Espace réservé du contenu 2"/>
          <p:cNvSpPr/>
          <p:nvPr/>
        </p:nvSpPr>
        <p:spPr>
          <a:xfrm>
            <a:off x="551160" y="2295000"/>
            <a:ext cx="8825400" cy="113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3333"/>
          </a:bodyPr>
          <a:lstStyle/>
          <a:p>
            <a:pPr marL="343080" indent="-343080" defTabSz="457200">
              <a:lnSpc>
                <a:spcPct val="2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18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Prévoir un sac à dos à garder dans le bus avec une gourde d’eau, un ou deux sacs plastiques, éventuellement un petit coussin…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spcBef>
                <a:spcPts val="1001"/>
              </a:spcBef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spcBef>
                <a:spcPts val="1001"/>
              </a:spcBef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spcBef>
                <a:spcPts val="1001"/>
              </a:spcBef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Pour le transport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  <p:sp>
        <p:nvSpPr>
          <p:cNvPr id="108" name="Espace réservé du contenu 2"/>
          <p:cNvSpPr/>
          <p:nvPr/>
        </p:nvSpPr>
        <p:spPr>
          <a:xfrm>
            <a:off x="4653000" y="3922920"/>
            <a:ext cx="5262840" cy="2170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25000" lnSpcReduction="20000"/>
          </a:bodyPr>
          <a:lstStyle/>
          <a:p>
            <a:pPr marL="343080" indent="-343080" defTabSz="457200">
              <a:lnSpc>
                <a:spcPct val="17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72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Ne pas apporter d’objet électronique et/ou </a:t>
            </a:r>
            <a:r>
              <a:rPr lang="fr-FR" sz="72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connect</a:t>
            </a:r>
            <a:r>
              <a:rPr lang="fr-FR" sz="7200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é</a:t>
            </a:r>
          </a:p>
          <a:p>
            <a:pPr marL="343080" indent="-343080" defTabSz="457200">
              <a:lnSpc>
                <a:spcPct val="17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72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Ne </a:t>
            </a:r>
            <a:r>
              <a:rPr lang="fr-FR" sz="72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pas prendre de bonbons, chips ou toute autre </a:t>
            </a:r>
            <a:r>
              <a:rPr lang="fr-FR" sz="72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nourriture</a:t>
            </a:r>
            <a:endParaRPr lang="fr-FR" sz="7200" spc="-1" dirty="0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7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72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Pas </a:t>
            </a:r>
            <a:r>
              <a:rPr lang="fr-FR" sz="72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d’objet de valeur</a:t>
            </a:r>
            <a:endParaRPr lang="fr-FR" sz="72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00000"/>
              </a:lnSpc>
              <a:spcBef>
                <a:spcPts val="1001"/>
              </a:spcBef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Picture 2" descr="Vecteurs et illustrations de Sac a dos en téléchargement gratuit | Freepik"/>
          <p:cNvPicPr/>
          <p:nvPr/>
        </p:nvPicPr>
        <p:blipFill>
          <a:blip r:embed="rId2"/>
          <a:stretch/>
        </p:blipFill>
        <p:spPr>
          <a:xfrm>
            <a:off x="6876445" y="172260"/>
            <a:ext cx="2335680" cy="2335680"/>
          </a:xfrm>
          <a:prstGeom prst="rect">
            <a:avLst/>
          </a:prstGeom>
          <a:ln w="0">
            <a:noFill/>
          </a:ln>
        </p:spPr>
      </p:pic>
      <p:pic>
        <p:nvPicPr>
          <p:cNvPr id="110" name="Picture 4" descr="Signalisation d'interdiction - Sens interdit"/>
          <p:cNvPicPr/>
          <p:nvPr/>
        </p:nvPicPr>
        <p:blipFill>
          <a:blip r:embed="rId3"/>
          <a:stretch/>
        </p:blipFill>
        <p:spPr>
          <a:xfrm>
            <a:off x="1478562" y="4144744"/>
            <a:ext cx="2066040" cy="2066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2"/>
          <p:cNvSpPr>
            <a:spLocks noGrp="1"/>
          </p:cNvSpPr>
          <p:nvPr>
            <p:ph type="subTitle"/>
          </p:nvPr>
        </p:nvSpPr>
        <p:spPr>
          <a:xfrm>
            <a:off x="1154880" y="2399400"/>
            <a:ext cx="9897480" cy="3748012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69166" lnSpcReduction="20000"/>
          </a:bodyPr>
          <a:lstStyle/>
          <a:p>
            <a:pPr marL="343080" indent="-343080" defTabSz="457200">
              <a:lnSpc>
                <a:spcPct val="15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7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</a:rPr>
              <a:t>Traitement de fond, médicaments ou homéopathie liés au mal des transports: nécessité de mettre en place un document validé par le médecin scolaire </a:t>
            </a:r>
            <a:r>
              <a:rPr lang="fr-FR" sz="2700" b="1" u="sng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KG Payphone"/>
              </a:rPr>
              <a:t>bien en </a:t>
            </a:r>
            <a:r>
              <a:rPr lang="fr-FR" sz="2700" b="1" u="sng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KG Payphone"/>
              </a:rPr>
              <a:t>amont.</a:t>
            </a:r>
            <a:endParaRPr lang="en-US" sz="2700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  <a:p>
            <a:pPr marL="343080" indent="-343080" defTabSz="457200">
              <a:lnSpc>
                <a:spcPct val="15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En </a:t>
            </a:r>
            <a:r>
              <a:rPr lang="fr-FR" sz="27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cas de maladie ou blessure, l’enfant sera pris en charge par les services compétents (médecin / urgences…) et la famille contactée dans les plus brefs </a:t>
            </a: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délais.</a:t>
            </a:r>
            <a:endParaRPr lang="en-US" sz="2700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  <a:p>
            <a:pPr marL="343080" indent="-343080" defTabSz="457200">
              <a:lnSpc>
                <a:spcPct val="15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Le </a:t>
            </a:r>
            <a:r>
              <a:rPr lang="fr-FR" sz="27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centre prend en charge les allergies ou régimes alimentaires </a:t>
            </a: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spécifiques</a:t>
            </a:r>
            <a:endParaRPr lang="en-US" sz="2700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  <a:p>
            <a:pPr marL="343080" indent="-343080" defTabSz="457200">
              <a:lnSpc>
                <a:spcPct val="15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Ne </a:t>
            </a:r>
            <a:r>
              <a:rPr lang="fr-FR" sz="27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surtout pas hésiter à nous alerter pour toute difficulté nocturne (énurésie, somnambulisme, peur du noir…) ou toute autre </a:t>
            </a: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question.</a:t>
            </a:r>
            <a:endParaRPr lang="en-US" sz="2700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  <a:p>
            <a:pPr marL="343080" indent="-343080" defTabSz="457200">
              <a:lnSpc>
                <a:spcPct val="15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Argent </a:t>
            </a:r>
            <a:r>
              <a:rPr lang="fr-FR" sz="2700" b="0" strike="noStrike" spc="-1" dirty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de poche</a:t>
            </a:r>
            <a:r>
              <a:rPr lang="fr-FR" sz="2700" b="0" strike="noStrike" spc="-1" dirty="0" smtClean="0">
                <a:solidFill>
                  <a:schemeClr val="dk1">
                    <a:lumMod val="75000"/>
                    <a:lumOff val="25000"/>
                  </a:schemeClr>
                </a:solidFill>
                <a:latin typeface="KG Payphone"/>
                <a:ea typeface="Amiri"/>
              </a:rPr>
              <a:t>?</a:t>
            </a:r>
            <a:endParaRPr lang="en-US" sz="2700" b="0" strike="noStrike" spc="-1" dirty="0">
              <a:solidFill>
                <a:schemeClr val="dk1">
                  <a:lumMod val="75000"/>
                  <a:lumOff val="25000"/>
                </a:schemeClr>
              </a:solidFill>
              <a:latin typeface="Century Gothic"/>
            </a:endParaRPr>
          </a:p>
        </p:txBody>
      </p:sp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</a:pPr>
            <a:r>
              <a:rPr lang="fr-FR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A noter – informations diverses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Des questions?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7343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1"/>
          <p:cNvSpPr/>
          <p:nvPr/>
        </p:nvSpPr>
        <p:spPr>
          <a:xfrm>
            <a:off x="720000" y="2340000"/>
            <a:ext cx="10620000" cy="3930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457200">
              <a:lnSpc>
                <a:spcPct val="150000"/>
              </a:lnSpc>
            </a:pPr>
            <a:r>
              <a:rPr lang="fr-FR" sz="2000" b="0" strike="noStrike" spc="-1" dirty="0">
                <a:solidFill>
                  <a:schemeClr val="dk1"/>
                </a:solidFill>
                <a:latin typeface="Calibri"/>
                <a:ea typeface="Marianne-Light"/>
              </a:rPr>
              <a:t>« Les voyages scolaires constituent des temps forts dans le parcours scolaire des élèves en leur permettant </a:t>
            </a:r>
            <a:r>
              <a:rPr lang="fr-FR" sz="2000" b="1" strike="noStrike" spc="-1" dirty="0">
                <a:solidFill>
                  <a:schemeClr val="dk1"/>
                </a:solidFill>
                <a:latin typeface="Calibri"/>
                <a:ea typeface="Marianne-Light"/>
              </a:rPr>
              <a:t>d’acquérir des connaissances et de développer des compétences, en concourant à leur </a:t>
            </a:r>
            <a:r>
              <a:rPr lang="fr-FR" sz="2000" b="1" strike="noStrike" spc="-1" dirty="0">
                <a:solidFill>
                  <a:schemeClr val="dk1"/>
                </a:solidFill>
                <a:latin typeface="Calibri"/>
              </a:rPr>
              <a:t>épanouissement et en participant à leur ouverture au monde.</a:t>
            </a: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457200">
              <a:lnSpc>
                <a:spcPct val="150000"/>
              </a:lnSpc>
            </a:pPr>
            <a:r>
              <a:rPr lang="fr-FR" sz="2000" b="0" strike="noStrike" spc="-1" dirty="0">
                <a:solidFill>
                  <a:schemeClr val="dk1"/>
                </a:solidFill>
                <a:latin typeface="Calibri"/>
              </a:rPr>
              <a:t>Les nombreux bienfaits retirés des voyages scolaires doivent</a:t>
            </a:r>
            <a:r>
              <a:rPr lang="fr-FR" sz="2000" b="1" strike="noStrike" spc="-1" dirty="0">
                <a:solidFill>
                  <a:schemeClr val="dk1"/>
                </a:solidFill>
                <a:latin typeface="Calibri"/>
              </a:rPr>
              <a:t> inciter</a:t>
            </a:r>
            <a:r>
              <a:rPr lang="fr-FR" sz="2000" b="0" strike="noStrike" spc="-1" dirty="0">
                <a:solidFill>
                  <a:schemeClr val="dk1"/>
                </a:solidFill>
                <a:latin typeface="Calibri"/>
              </a:rPr>
              <a:t> les professeurs des écoles </a:t>
            </a:r>
            <a:r>
              <a:rPr lang="fr-FR" sz="2000" b="0" strike="noStrike" spc="-1" dirty="0">
                <a:solidFill>
                  <a:schemeClr val="dk1"/>
                </a:solidFill>
                <a:latin typeface="Calibri"/>
                <a:ea typeface="Marianne-Light"/>
              </a:rPr>
              <a:t>à organiser ces déplacements afin notamment que tout élève, quel que soit son milieu social d’origine, puisse bénéficier </a:t>
            </a:r>
            <a:r>
              <a:rPr lang="fr-FR" sz="2000" b="1" strike="noStrike" spc="-1" dirty="0">
                <a:solidFill>
                  <a:schemeClr val="dk1"/>
                </a:solidFill>
                <a:latin typeface="Calibri"/>
                <a:ea typeface="Marianne-Light"/>
              </a:rPr>
              <a:t>d’au moins un voyage scolaire au cours de sa scolarité obligatoire. »</a:t>
            </a: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r" defTabSz="457200">
              <a:lnSpc>
                <a:spcPct val="150000"/>
              </a:lnSpc>
            </a:pPr>
            <a:r>
              <a:rPr lang="fr-FR" sz="2400" b="0" strike="noStrike" spc="-1" dirty="0">
                <a:solidFill>
                  <a:schemeClr val="dk1"/>
                </a:solidFill>
                <a:latin typeface="KG Payphone"/>
                <a:ea typeface="Marianne-Light"/>
              </a:rPr>
              <a:t>Circulaire nationale (septembre 2023)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50000"/>
              </a:lnSpc>
            </a:pP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Pourquoi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 </a:t>
            </a: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partir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 </a:t>
            </a: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en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 voyage </a:t>
            </a: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scolaire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01845" y="476259"/>
            <a:ext cx="8760960" cy="706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Pourquoi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 </a:t>
            </a: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ce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 voyage </a:t>
            </a: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scolaire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?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966402641"/>
              </p:ext>
            </p:extLst>
          </p:nvPr>
        </p:nvGraphicFramePr>
        <p:xfrm>
          <a:off x="1588247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67374" y="274553"/>
            <a:ext cx="9465120" cy="706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Le cadre </a:t>
            </a: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légal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 pour </a:t>
            </a:r>
            <a:r>
              <a:rPr lang="en-US" sz="3600" b="1" strike="noStrike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autoriser</a:t>
            </a:r>
            <a:r>
              <a:rPr lang="en-US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 le voyage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212590772"/>
              </p:ext>
            </p:extLst>
          </p:nvPr>
        </p:nvGraphicFramePr>
        <p:xfrm>
          <a:off x="633505" y="1273352"/>
          <a:ext cx="946523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ZoneTexte 3"/>
          <p:cNvSpPr/>
          <p:nvPr/>
        </p:nvSpPr>
        <p:spPr>
          <a:xfrm>
            <a:off x="996606" y="2387160"/>
            <a:ext cx="665784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50000"/>
              </a:lnSpc>
            </a:pPr>
            <a:r>
              <a:rPr lang="fr-FR" sz="2400" b="0" strike="noStrike" spc="-1" dirty="0" smtClean="0">
                <a:solidFill>
                  <a:schemeClr val="dk1"/>
                </a:solidFill>
                <a:latin typeface="KG Payphone"/>
              </a:rPr>
              <a:t>Le trajet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50000"/>
              </a:lnSpc>
            </a:pP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50000"/>
              </a:lnSpc>
            </a:pPr>
            <a:r>
              <a:rPr lang="fr-FR" sz="2400" b="0" strike="noStrike" spc="-1" dirty="0">
                <a:solidFill>
                  <a:schemeClr val="accent6"/>
                </a:solidFill>
                <a:latin typeface="KG Payphone"/>
              </a:rPr>
              <a:t>Départ de </a:t>
            </a:r>
            <a:r>
              <a:rPr lang="fr-FR" sz="2400" b="0" strike="noStrike" spc="-1" dirty="0" smtClean="0">
                <a:solidFill>
                  <a:schemeClr val="accent6"/>
                </a:solidFill>
                <a:latin typeface="KG Payphone"/>
              </a:rPr>
              <a:t>… le … à …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50000"/>
              </a:lnSpc>
            </a:pPr>
            <a:r>
              <a:rPr lang="fr-FR" sz="2400" b="0" strike="noStrike" spc="-1" dirty="0">
                <a:solidFill>
                  <a:schemeClr val="dk1"/>
                </a:solidFill>
                <a:latin typeface="KG Payphone"/>
              </a:rPr>
              <a:t>Départ </a:t>
            </a:r>
            <a:r>
              <a:rPr lang="fr-FR" sz="2400" b="0" strike="noStrike" spc="-1" dirty="0" smtClean="0">
                <a:solidFill>
                  <a:schemeClr val="dk1"/>
                </a:solidFill>
                <a:latin typeface="KG Payphone"/>
              </a:rPr>
              <a:t>de … le … à …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457200">
              <a:lnSpc>
                <a:spcPct val="150000"/>
              </a:lnSpc>
            </a:pPr>
            <a:r>
              <a:rPr lang="fr-FR" sz="2400" b="0" strike="noStrike" spc="-1" dirty="0" smtClean="0">
                <a:solidFill>
                  <a:schemeClr val="accent6"/>
                </a:solidFill>
                <a:latin typeface="KG Payphone"/>
              </a:rPr>
              <a:t>Escales? Pauses?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Localisation</a:t>
            </a:r>
            <a:r>
              <a:rPr lang="fr-FR" sz="3600" b="1" strike="noStrik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	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141465" y="2115239"/>
            <a:ext cx="191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Carte de lieu, itinéraire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à coins arrondis 8"/>
          <p:cNvSpPr/>
          <p:nvPr/>
        </p:nvSpPr>
        <p:spPr>
          <a:xfrm>
            <a:off x="7368480" y="5172840"/>
            <a:ext cx="4318200" cy="120132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cap="rnd">
            <a:solidFill>
              <a:schemeClr val="accent6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r>
              <a:rPr lang="fr-FR" sz="1800" b="0" strike="noStrike" spc="-1" dirty="0" smtClean="0">
                <a:solidFill>
                  <a:schemeClr val="lt1"/>
                </a:solidFill>
                <a:latin typeface="Century Gothic"/>
              </a:rPr>
              <a:t>Site internet du lieu</a:t>
            </a: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G Payphone"/>
              </a:rPr>
              <a:t>Le lieu d’accueil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  <p:sp>
        <p:nvSpPr>
          <p:cNvPr id="70" name="ZoneTexte 7"/>
          <p:cNvSpPr/>
          <p:nvPr/>
        </p:nvSpPr>
        <p:spPr>
          <a:xfrm>
            <a:off x="620640" y="3356280"/>
            <a:ext cx="609408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fr-FR" sz="1800" b="0" strike="noStrike" spc="-1" dirty="0" smtClean="0">
                <a:solidFill>
                  <a:schemeClr val="bg1"/>
                </a:solidFill>
                <a:latin typeface="Arial"/>
              </a:rPr>
              <a:t>Le centre</a:t>
            </a:r>
            <a:endParaRPr lang="fr-FR" sz="18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513504" y="1680480"/>
            <a:ext cx="273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Photos du lieu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792337" y="2401677"/>
            <a:ext cx="1638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Photos du lieu</a:t>
            </a:r>
            <a:endParaRPr lang="fr-F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1154880" y="2603520"/>
            <a:ext cx="8825400" cy="341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1800" strike="noStrik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/>
              </a:rPr>
              <a:t>Photos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1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/>
              </a:rPr>
              <a:t>Organisation des chambres</a:t>
            </a: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chemeClr val="accent2"/>
              </a:buClr>
              <a:buSzPct val="80000"/>
              <a:buFont typeface="Wingdings 3" charset="2"/>
              <a:buChar char=""/>
            </a:pPr>
            <a:r>
              <a:rPr lang="fr-FR" sz="1800" strike="noStrik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/>
              </a:rPr>
              <a:t>restauration</a:t>
            </a:r>
            <a:endParaRPr lang="en-US" sz="1800" strike="noStrik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entury Gothic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457200">
              <a:lnSpc>
                <a:spcPct val="100000"/>
              </a:lnSpc>
              <a:buNone/>
            </a:pPr>
            <a:r>
              <a:rPr lang="fr-FR" sz="3600" b="1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/>
              </a:rPr>
              <a:t>Les hébergement</a:t>
            </a:r>
            <a:endParaRPr lang="en-US" sz="3600" b="1" strike="noStrik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63547" y="3029639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Plan des chambres</a:t>
            </a:r>
            <a:endParaRPr lang="fr-F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1902</TotalTime>
  <Words>547</Words>
  <Application>Microsoft Office PowerPoint</Application>
  <PresentationFormat>Grand écran</PresentationFormat>
  <Paragraphs>88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0" baseType="lpstr">
      <vt:lpstr>Amiri</vt:lpstr>
      <vt:lpstr>Arial</vt:lpstr>
      <vt:lpstr>Calibri</vt:lpstr>
      <vt:lpstr>Century Gothic</vt:lpstr>
      <vt:lpstr>Irregularis</vt:lpstr>
      <vt:lpstr>KG Payphone</vt:lpstr>
      <vt:lpstr>Marianne-Light</vt:lpstr>
      <vt:lpstr>Times New Roman</vt:lpstr>
      <vt:lpstr>Trebuchet MS</vt:lpstr>
      <vt:lpstr>Wingdings 3</vt:lpstr>
      <vt:lpstr>Facette</vt:lpstr>
      <vt:lpstr>Voyage scolaire</vt:lpstr>
      <vt:lpstr>Pourquoi partir en voyage scolaire?</vt:lpstr>
      <vt:lpstr>Pourquoi ce voyage scolaire?</vt:lpstr>
      <vt:lpstr>Le cadre légal pour autoriser le voyage</vt:lpstr>
      <vt:lpstr>Localisation </vt:lpstr>
      <vt:lpstr>Le lieu d’accueil</vt:lpstr>
      <vt:lpstr>Présentation PowerPoint</vt:lpstr>
      <vt:lpstr>Les hébergement</vt:lpstr>
      <vt:lpstr>Présentation PowerPoint</vt:lpstr>
      <vt:lpstr>Programme</vt:lpstr>
      <vt:lpstr>Organisation</vt:lpstr>
      <vt:lpstr>La journée type sur place</vt:lpstr>
      <vt:lpstr>Activités particulières</vt:lpstr>
      <vt:lpstr>On vous donne des nouvelles pendant le séjour</vt:lpstr>
      <vt:lpstr>Le budget du voyage</vt:lpstr>
      <vt:lpstr>Comment préparer la valise</vt:lpstr>
      <vt:lpstr>Pour le transport</vt:lpstr>
      <vt:lpstr>A noter – informations diverses</vt:lpstr>
      <vt:lpstr>Des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 découverte</dc:title>
  <dc:subject/>
  <dc:creator>blandine petrignet</dc:creator>
  <dc:description/>
  <cp:lastModifiedBy>Amelie Belot</cp:lastModifiedBy>
  <cp:revision>50</cp:revision>
  <dcterms:created xsi:type="dcterms:W3CDTF">2019-08-29T09:05:43Z</dcterms:created>
  <dcterms:modified xsi:type="dcterms:W3CDTF">2025-02-10T08:18:06Z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Grand écran</vt:lpwstr>
  </property>
  <property fmtid="{D5CDD505-2E9C-101B-9397-08002B2CF9AE}" pid="3" name="Slides">
    <vt:i4>21</vt:i4>
  </property>
</Properties>
</file>